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7" r:id="rId1"/>
  </p:sldMasterIdLst>
  <p:handoutMasterIdLst>
    <p:handoutMasterId r:id="rId27"/>
  </p:handoutMasterIdLst>
  <p:sldIdLst>
    <p:sldId id="256" r:id="rId2"/>
    <p:sldId id="462" r:id="rId3"/>
    <p:sldId id="511" r:id="rId4"/>
    <p:sldId id="504" r:id="rId5"/>
    <p:sldId id="539" r:id="rId6"/>
    <p:sldId id="540" r:id="rId7"/>
    <p:sldId id="506" r:id="rId8"/>
    <p:sldId id="489" r:id="rId9"/>
    <p:sldId id="523" r:id="rId10"/>
    <p:sldId id="519" r:id="rId11"/>
    <p:sldId id="547" r:id="rId12"/>
    <p:sldId id="535" r:id="rId13"/>
    <p:sldId id="509" r:id="rId14"/>
    <p:sldId id="493" r:id="rId15"/>
    <p:sldId id="530" r:id="rId16"/>
    <p:sldId id="521" r:id="rId17"/>
    <p:sldId id="532" r:id="rId18"/>
    <p:sldId id="543" r:id="rId19"/>
    <p:sldId id="485" r:id="rId20"/>
    <p:sldId id="441" r:id="rId21"/>
    <p:sldId id="533" r:id="rId22"/>
    <p:sldId id="544" r:id="rId23"/>
    <p:sldId id="545" r:id="rId24"/>
    <p:sldId id="546" r:id="rId25"/>
    <p:sldId id="534" r:id="rId2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89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996633"/>
    <a:srgbClr val="66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3" autoAdjust="0"/>
    <p:restoredTop sz="94364" autoAdjust="0"/>
  </p:normalViewPr>
  <p:slideViewPr>
    <p:cSldViewPr>
      <p:cViewPr varScale="1">
        <p:scale>
          <a:sx n="93" d="100"/>
          <a:sy n="93" d="100"/>
        </p:scale>
        <p:origin x="12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8EA43D-4E35-44B0-BD2F-13D3A2B92B3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59E839-151F-4123-8F9B-AA41C1BB5E1C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000" b="1" dirty="0">
            <a:solidFill>
              <a:schemeClr val="tx1"/>
            </a:solidFill>
            <a:latin typeface="Maiandra GD" panose="020E0502030308020204" pitchFamily="34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Review &amp; Investigation  Division </a:t>
          </a:r>
          <a:endParaRPr lang="en-GB" sz="2000" dirty="0">
            <a:solidFill>
              <a:schemeClr val="tx1"/>
            </a:solidFill>
            <a:latin typeface="Maiandra GD" panose="020E0502030308020204" pitchFamily="34" charset="0"/>
          </a:endParaRP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E8D85AF7-ACE1-4E14-AD6A-ABC4AEFC74D9}" type="parTrans" cxnId="{C0847F07-2F9B-4C0B-8F72-6CD199B126C2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799D9851-C322-45EC-B46A-4E6D24FF98EC}" type="sibTrans" cxnId="{C0847F07-2F9B-4C0B-8F72-6CD199B126C2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C9E53753-EF10-4ABD-AE30-5B4D3ED49DDC}">
      <dgm:prSet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In-House and Dispute Resolution (IHDR) Division </a:t>
          </a:r>
          <a:endParaRPr lang="en-GB" sz="2000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F8E7430A-5F36-4401-B239-39A6E1850F24}" type="parTrans" cxnId="{8629FA47-C5AF-4A8C-BA01-B49EEECE8B51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1C3B05E6-9368-4737-8BED-0A3962493DC3}" type="sibTrans" cxnId="{8629FA47-C5AF-4A8C-BA01-B49EEECE8B51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8F948328-5115-4E83-90B1-501234AD782F}">
      <dgm:prSet custT="1"/>
      <dgm:spPr/>
      <dgm:t>
        <a:bodyPr/>
        <a:lstStyle/>
        <a:p>
          <a:r>
            <a:rPr lang="en-US" sz="2000" b="1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Prosecution Division </a:t>
          </a:r>
          <a:endParaRPr lang="en-GB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55E840F2-0F1F-42E3-8BF5-5439C583E23F}" type="parTrans" cxnId="{D65C271F-4C06-41BE-9A4A-F7D49B0D427D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15878277-A535-458F-8503-DB84223A622A}" type="sibTrans" cxnId="{D65C271F-4C06-41BE-9A4A-F7D49B0D427D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0F8712C1-EEB8-4F09-BCC5-0FBF86095773}">
      <dgm:prSet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Research  &amp; Outreach Division </a:t>
          </a:r>
          <a:endParaRPr lang="en-GB" sz="2000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13E59D30-D137-4A32-A631-F0211D8B0698}" type="parTrans" cxnId="{383E0E55-8503-467E-A844-43DEC74EE43F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57186C53-CCA7-4955-9430-C5B3B7A3B4C7}" type="sibTrans" cxnId="{383E0E55-8503-467E-A844-43DEC74EE43F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BCE765E1-D464-47D8-87EC-5C42D5C730DE}">
      <dgm:prSet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Registry &amp; Support Services Division </a:t>
          </a:r>
          <a:endParaRPr lang="en-GB" sz="2000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70B8848F-67DD-4FF4-ABA5-C7B685C003DC}" type="parTrans" cxnId="{6078BA0F-8BB8-4FCA-B121-B00D2562C595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839D2507-949B-487E-8B31-3565D1E93CBE}" type="sibTrans" cxnId="{6078BA0F-8BB8-4FCA-B121-B00D2562C595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183FA4B0-C41D-4099-8CA2-F93A9461D6AD}" type="pres">
      <dgm:prSet presAssocID="{528EA43D-4E35-44B0-BD2F-13D3A2B92B3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FEA651-8ADB-45EC-8AD9-8A78A41533DA}" type="pres">
      <dgm:prSet presAssocID="{A559E839-151F-4123-8F9B-AA41C1BB5E1C}" presName="parentLin" presStyleCnt="0"/>
      <dgm:spPr/>
    </dgm:pt>
    <dgm:pt modelId="{ED44197A-310C-448F-BB51-E04D2DA7D7A9}" type="pres">
      <dgm:prSet presAssocID="{A559E839-151F-4123-8F9B-AA41C1BB5E1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FC08463-6000-4B22-ADF4-BEA22C943B60}" type="pres">
      <dgm:prSet presAssocID="{A559E839-151F-4123-8F9B-AA41C1BB5E1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489749-94B5-4901-A12C-E76D831BA1A3}" type="pres">
      <dgm:prSet presAssocID="{A559E839-151F-4123-8F9B-AA41C1BB5E1C}" presName="negativeSpace" presStyleCnt="0"/>
      <dgm:spPr/>
    </dgm:pt>
    <dgm:pt modelId="{22D55B1B-BCA5-4972-BEF6-69CF816189EC}" type="pres">
      <dgm:prSet presAssocID="{A559E839-151F-4123-8F9B-AA41C1BB5E1C}" presName="childText" presStyleLbl="conFgAcc1" presStyleIdx="0" presStyleCnt="5">
        <dgm:presLayoutVars>
          <dgm:bulletEnabled val="1"/>
        </dgm:presLayoutVars>
      </dgm:prSet>
      <dgm:spPr/>
    </dgm:pt>
    <dgm:pt modelId="{56D9C1F3-A1A9-4C06-9B45-9B977AF278AC}" type="pres">
      <dgm:prSet presAssocID="{799D9851-C322-45EC-B46A-4E6D24FF98EC}" presName="spaceBetweenRectangles" presStyleCnt="0"/>
      <dgm:spPr/>
    </dgm:pt>
    <dgm:pt modelId="{0C13D823-06D5-4D9B-B9DE-7F4AB64CBCA8}" type="pres">
      <dgm:prSet presAssocID="{C9E53753-EF10-4ABD-AE30-5B4D3ED49DDC}" presName="parentLin" presStyleCnt="0"/>
      <dgm:spPr/>
    </dgm:pt>
    <dgm:pt modelId="{B714055F-2BE3-4421-B980-93BB3D3660ED}" type="pres">
      <dgm:prSet presAssocID="{C9E53753-EF10-4ABD-AE30-5B4D3ED49DD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9299B076-929D-4366-8C2C-C848B3465C66}" type="pres">
      <dgm:prSet presAssocID="{C9E53753-EF10-4ABD-AE30-5B4D3ED49DD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341955-70FF-44A9-AF43-8FBAE7F2757E}" type="pres">
      <dgm:prSet presAssocID="{C9E53753-EF10-4ABD-AE30-5B4D3ED49DDC}" presName="negativeSpace" presStyleCnt="0"/>
      <dgm:spPr/>
    </dgm:pt>
    <dgm:pt modelId="{2BC5FA46-9D5D-40D1-82B6-CD10494EB34E}" type="pres">
      <dgm:prSet presAssocID="{C9E53753-EF10-4ABD-AE30-5B4D3ED49DDC}" presName="childText" presStyleLbl="conFgAcc1" presStyleIdx="1" presStyleCnt="5">
        <dgm:presLayoutVars>
          <dgm:bulletEnabled val="1"/>
        </dgm:presLayoutVars>
      </dgm:prSet>
      <dgm:spPr/>
    </dgm:pt>
    <dgm:pt modelId="{EBD64231-C56A-432B-8A4C-1059C58F6A44}" type="pres">
      <dgm:prSet presAssocID="{1C3B05E6-9368-4737-8BED-0A3962493DC3}" presName="spaceBetweenRectangles" presStyleCnt="0"/>
      <dgm:spPr/>
    </dgm:pt>
    <dgm:pt modelId="{2E3A0371-E0A4-4202-8690-71D6F20FA605}" type="pres">
      <dgm:prSet presAssocID="{8F948328-5115-4E83-90B1-501234AD782F}" presName="parentLin" presStyleCnt="0"/>
      <dgm:spPr/>
    </dgm:pt>
    <dgm:pt modelId="{ABE908BA-5882-40FF-9974-F7447FF8B7CB}" type="pres">
      <dgm:prSet presAssocID="{8F948328-5115-4E83-90B1-501234AD782F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904C05F0-EE89-4092-A790-44E32BC47498}" type="pres">
      <dgm:prSet presAssocID="{8F948328-5115-4E83-90B1-501234AD782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654582-8ACE-4C54-AB47-61A0807757B3}" type="pres">
      <dgm:prSet presAssocID="{8F948328-5115-4E83-90B1-501234AD782F}" presName="negativeSpace" presStyleCnt="0"/>
      <dgm:spPr/>
    </dgm:pt>
    <dgm:pt modelId="{28285D95-6E80-431A-A6B7-230AA1858F5B}" type="pres">
      <dgm:prSet presAssocID="{8F948328-5115-4E83-90B1-501234AD782F}" presName="childText" presStyleLbl="conFgAcc1" presStyleIdx="2" presStyleCnt="5">
        <dgm:presLayoutVars>
          <dgm:bulletEnabled val="1"/>
        </dgm:presLayoutVars>
      </dgm:prSet>
      <dgm:spPr/>
    </dgm:pt>
    <dgm:pt modelId="{5AF04C27-4DA5-4079-B436-CE6EED818448}" type="pres">
      <dgm:prSet presAssocID="{15878277-A535-458F-8503-DB84223A622A}" presName="spaceBetweenRectangles" presStyleCnt="0"/>
      <dgm:spPr/>
    </dgm:pt>
    <dgm:pt modelId="{03140135-995D-41B2-9E99-2447D4B49675}" type="pres">
      <dgm:prSet presAssocID="{0F8712C1-EEB8-4F09-BCC5-0FBF86095773}" presName="parentLin" presStyleCnt="0"/>
      <dgm:spPr/>
    </dgm:pt>
    <dgm:pt modelId="{9323A2D8-4DB2-415D-A26C-AC93965945B0}" type="pres">
      <dgm:prSet presAssocID="{0F8712C1-EEB8-4F09-BCC5-0FBF8609577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DF2EC3AF-B571-4901-8B2F-7054212A6492}" type="pres">
      <dgm:prSet presAssocID="{0F8712C1-EEB8-4F09-BCC5-0FBF8609577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62B30E-06A8-4054-AE41-9FC50732D649}" type="pres">
      <dgm:prSet presAssocID="{0F8712C1-EEB8-4F09-BCC5-0FBF86095773}" presName="negativeSpace" presStyleCnt="0"/>
      <dgm:spPr/>
    </dgm:pt>
    <dgm:pt modelId="{7DFE67DA-EA92-47D0-BD1C-BDCBE3312B1E}" type="pres">
      <dgm:prSet presAssocID="{0F8712C1-EEB8-4F09-BCC5-0FBF86095773}" presName="childText" presStyleLbl="conFgAcc1" presStyleIdx="3" presStyleCnt="5">
        <dgm:presLayoutVars>
          <dgm:bulletEnabled val="1"/>
        </dgm:presLayoutVars>
      </dgm:prSet>
      <dgm:spPr/>
    </dgm:pt>
    <dgm:pt modelId="{156A77B1-D801-480F-917B-01DBB386DF00}" type="pres">
      <dgm:prSet presAssocID="{57186C53-CCA7-4955-9430-C5B3B7A3B4C7}" presName="spaceBetweenRectangles" presStyleCnt="0"/>
      <dgm:spPr/>
    </dgm:pt>
    <dgm:pt modelId="{86DDD384-1206-4ADF-A40A-A8373BE4BF0E}" type="pres">
      <dgm:prSet presAssocID="{BCE765E1-D464-47D8-87EC-5C42D5C730DE}" presName="parentLin" presStyleCnt="0"/>
      <dgm:spPr/>
    </dgm:pt>
    <dgm:pt modelId="{DD1069F1-D933-4784-9AFB-D9CA4C53B841}" type="pres">
      <dgm:prSet presAssocID="{BCE765E1-D464-47D8-87EC-5C42D5C730DE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DAFFC42E-5FB4-444D-9DCB-3C5A00363F1B}" type="pres">
      <dgm:prSet presAssocID="{BCE765E1-D464-47D8-87EC-5C42D5C730D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046F7-57B9-4BDD-A492-BB8B504EC945}" type="pres">
      <dgm:prSet presAssocID="{BCE765E1-D464-47D8-87EC-5C42D5C730DE}" presName="negativeSpace" presStyleCnt="0"/>
      <dgm:spPr/>
    </dgm:pt>
    <dgm:pt modelId="{A3E34637-4514-442F-9A4C-18DAA1A06FA5}" type="pres">
      <dgm:prSet presAssocID="{BCE765E1-D464-47D8-87EC-5C42D5C730D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078BA0F-8BB8-4FCA-B121-B00D2562C595}" srcId="{528EA43D-4E35-44B0-BD2F-13D3A2B92B31}" destId="{BCE765E1-D464-47D8-87EC-5C42D5C730DE}" srcOrd="4" destOrd="0" parTransId="{70B8848F-67DD-4FF4-ABA5-C7B685C003DC}" sibTransId="{839D2507-949B-487E-8B31-3565D1E93CBE}"/>
    <dgm:cxn modelId="{6CAB4D4F-CD8C-4090-A014-6189BF83B16B}" type="presOf" srcId="{8F948328-5115-4E83-90B1-501234AD782F}" destId="{ABE908BA-5882-40FF-9974-F7447FF8B7CB}" srcOrd="0" destOrd="0" presId="urn:microsoft.com/office/officeart/2005/8/layout/list1"/>
    <dgm:cxn modelId="{6A4C0DE7-E6BF-4B94-ABCE-7FFB88093836}" type="presOf" srcId="{528EA43D-4E35-44B0-BD2F-13D3A2B92B31}" destId="{183FA4B0-C41D-4099-8CA2-F93A9461D6AD}" srcOrd="0" destOrd="0" presId="urn:microsoft.com/office/officeart/2005/8/layout/list1"/>
    <dgm:cxn modelId="{90400F74-5B22-40F6-95BC-9C40E54AEBCE}" type="presOf" srcId="{0F8712C1-EEB8-4F09-BCC5-0FBF86095773}" destId="{9323A2D8-4DB2-415D-A26C-AC93965945B0}" srcOrd="0" destOrd="0" presId="urn:microsoft.com/office/officeart/2005/8/layout/list1"/>
    <dgm:cxn modelId="{F7340240-9418-4338-ADC4-3203AF298233}" type="presOf" srcId="{A559E839-151F-4123-8F9B-AA41C1BB5E1C}" destId="{8FC08463-6000-4B22-ADF4-BEA22C943B60}" srcOrd="1" destOrd="0" presId="urn:microsoft.com/office/officeart/2005/8/layout/list1"/>
    <dgm:cxn modelId="{F9ED9C24-B375-417E-BF58-95CE8FA72DF7}" type="presOf" srcId="{BCE765E1-D464-47D8-87EC-5C42D5C730DE}" destId="{DD1069F1-D933-4784-9AFB-D9CA4C53B841}" srcOrd="0" destOrd="0" presId="urn:microsoft.com/office/officeart/2005/8/layout/list1"/>
    <dgm:cxn modelId="{F49D9F41-FF98-4347-854B-D6492B7A5846}" type="presOf" srcId="{0F8712C1-EEB8-4F09-BCC5-0FBF86095773}" destId="{DF2EC3AF-B571-4901-8B2F-7054212A6492}" srcOrd="1" destOrd="0" presId="urn:microsoft.com/office/officeart/2005/8/layout/list1"/>
    <dgm:cxn modelId="{304793EE-2D71-4722-B1BF-A166BA897508}" type="presOf" srcId="{A559E839-151F-4123-8F9B-AA41C1BB5E1C}" destId="{ED44197A-310C-448F-BB51-E04D2DA7D7A9}" srcOrd="0" destOrd="0" presId="urn:microsoft.com/office/officeart/2005/8/layout/list1"/>
    <dgm:cxn modelId="{79F66D35-EC38-48BD-9F05-3CE4E7DF36DF}" type="presOf" srcId="{8F948328-5115-4E83-90B1-501234AD782F}" destId="{904C05F0-EE89-4092-A790-44E32BC47498}" srcOrd="1" destOrd="0" presId="urn:microsoft.com/office/officeart/2005/8/layout/list1"/>
    <dgm:cxn modelId="{C8AB728B-AE96-4107-9B0F-FD30C27501F3}" type="presOf" srcId="{BCE765E1-D464-47D8-87EC-5C42D5C730DE}" destId="{DAFFC42E-5FB4-444D-9DCB-3C5A00363F1B}" srcOrd="1" destOrd="0" presId="urn:microsoft.com/office/officeart/2005/8/layout/list1"/>
    <dgm:cxn modelId="{D65C271F-4C06-41BE-9A4A-F7D49B0D427D}" srcId="{528EA43D-4E35-44B0-BD2F-13D3A2B92B31}" destId="{8F948328-5115-4E83-90B1-501234AD782F}" srcOrd="2" destOrd="0" parTransId="{55E840F2-0F1F-42E3-8BF5-5439C583E23F}" sibTransId="{15878277-A535-458F-8503-DB84223A622A}"/>
    <dgm:cxn modelId="{383E0E55-8503-467E-A844-43DEC74EE43F}" srcId="{528EA43D-4E35-44B0-BD2F-13D3A2B92B31}" destId="{0F8712C1-EEB8-4F09-BCC5-0FBF86095773}" srcOrd="3" destOrd="0" parTransId="{13E59D30-D137-4A32-A631-F0211D8B0698}" sibTransId="{57186C53-CCA7-4955-9430-C5B3B7A3B4C7}"/>
    <dgm:cxn modelId="{2306D81E-D2A1-4BCE-B7EF-DDDE87B94884}" type="presOf" srcId="{C9E53753-EF10-4ABD-AE30-5B4D3ED49DDC}" destId="{9299B076-929D-4366-8C2C-C848B3465C66}" srcOrd="1" destOrd="0" presId="urn:microsoft.com/office/officeart/2005/8/layout/list1"/>
    <dgm:cxn modelId="{40B6BEEF-C214-46CC-972B-0CBFC720C522}" type="presOf" srcId="{C9E53753-EF10-4ABD-AE30-5B4D3ED49DDC}" destId="{B714055F-2BE3-4421-B980-93BB3D3660ED}" srcOrd="0" destOrd="0" presId="urn:microsoft.com/office/officeart/2005/8/layout/list1"/>
    <dgm:cxn modelId="{C0847F07-2F9B-4C0B-8F72-6CD199B126C2}" srcId="{528EA43D-4E35-44B0-BD2F-13D3A2B92B31}" destId="{A559E839-151F-4123-8F9B-AA41C1BB5E1C}" srcOrd="0" destOrd="0" parTransId="{E8D85AF7-ACE1-4E14-AD6A-ABC4AEFC74D9}" sibTransId="{799D9851-C322-45EC-B46A-4E6D24FF98EC}"/>
    <dgm:cxn modelId="{8629FA47-C5AF-4A8C-BA01-B49EEECE8B51}" srcId="{528EA43D-4E35-44B0-BD2F-13D3A2B92B31}" destId="{C9E53753-EF10-4ABD-AE30-5B4D3ED49DDC}" srcOrd="1" destOrd="0" parTransId="{F8E7430A-5F36-4401-B239-39A6E1850F24}" sibTransId="{1C3B05E6-9368-4737-8BED-0A3962493DC3}"/>
    <dgm:cxn modelId="{FA009364-F732-48C0-A933-D04B8FF6BBC6}" type="presParOf" srcId="{183FA4B0-C41D-4099-8CA2-F93A9461D6AD}" destId="{4CFEA651-8ADB-45EC-8AD9-8A78A41533DA}" srcOrd="0" destOrd="0" presId="urn:microsoft.com/office/officeart/2005/8/layout/list1"/>
    <dgm:cxn modelId="{9FD08319-782C-4FA9-BF84-059DC3B2BC0C}" type="presParOf" srcId="{4CFEA651-8ADB-45EC-8AD9-8A78A41533DA}" destId="{ED44197A-310C-448F-BB51-E04D2DA7D7A9}" srcOrd="0" destOrd="0" presId="urn:microsoft.com/office/officeart/2005/8/layout/list1"/>
    <dgm:cxn modelId="{2C4FAE46-AE6E-4917-9E67-CE0BEB905F90}" type="presParOf" srcId="{4CFEA651-8ADB-45EC-8AD9-8A78A41533DA}" destId="{8FC08463-6000-4B22-ADF4-BEA22C943B60}" srcOrd="1" destOrd="0" presId="urn:microsoft.com/office/officeart/2005/8/layout/list1"/>
    <dgm:cxn modelId="{B6F166CF-5CD6-41E4-857B-C8DC81BA81CC}" type="presParOf" srcId="{183FA4B0-C41D-4099-8CA2-F93A9461D6AD}" destId="{76489749-94B5-4901-A12C-E76D831BA1A3}" srcOrd="1" destOrd="0" presId="urn:microsoft.com/office/officeart/2005/8/layout/list1"/>
    <dgm:cxn modelId="{66FDD16E-FC39-4F7C-B30F-5339C51E4265}" type="presParOf" srcId="{183FA4B0-C41D-4099-8CA2-F93A9461D6AD}" destId="{22D55B1B-BCA5-4972-BEF6-69CF816189EC}" srcOrd="2" destOrd="0" presId="urn:microsoft.com/office/officeart/2005/8/layout/list1"/>
    <dgm:cxn modelId="{DA45C1F6-BF13-4221-A145-8808F30B3855}" type="presParOf" srcId="{183FA4B0-C41D-4099-8CA2-F93A9461D6AD}" destId="{56D9C1F3-A1A9-4C06-9B45-9B977AF278AC}" srcOrd="3" destOrd="0" presId="urn:microsoft.com/office/officeart/2005/8/layout/list1"/>
    <dgm:cxn modelId="{634B908F-F3BF-4BB7-A32C-6E207CAA1973}" type="presParOf" srcId="{183FA4B0-C41D-4099-8CA2-F93A9461D6AD}" destId="{0C13D823-06D5-4D9B-B9DE-7F4AB64CBCA8}" srcOrd="4" destOrd="0" presId="urn:microsoft.com/office/officeart/2005/8/layout/list1"/>
    <dgm:cxn modelId="{45C9E946-1BF6-476A-BC69-42ABE0C50F48}" type="presParOf" srcId="{0C13D823-06D5-4D9B-B9DE-7F4AB64CBCA8}" destId="{B714055F-2BE3-4421-B980-93BB3D3660ED}" srcOrd="0" destOrd="0" presId="urn:microsoft.com/office/officeart/2005/8/layout/list1"/>
    <dgm:cxn modelId="{00697038-E58C-4E09-9529-956BF89E61F9}" type="presParOf" srcId="{0C13D823-06D5-4D9B-B9DE-7F4AB64CBCA8}" destId="{9299B076-929D-4366-8C2C-C848B3465C66}" srcOrd="1" destOrd="0" presId="urn:microsoft.com/office/officeart/2005/8/layout/list1"/>
    <dgm:cxn modelId="{BE6C15A8-7C41-41B9-B864-82A96527356E}" type="presParOf" srcId="{183FA4B0-C41D-4099-8CA2-F93A9461D6AD}" destId="{AA341955-70FF-44A9-AF43-8FBAE7F2757E}" srcOrd="5" destOrd="0" presId="urn:microsoft.com/office/officeart/2005/8/layout/list1"/>
    <dgm:cxn modelId="{F0F6A34E-93A2-4748-8982-4A03A46F1DBC}" type="presParOf" srcId="{183FA4B0-C41D-4099-8CA2-F93A9461D6AD}" destId="{2BC5FA46-9D5D-40D1-82B6-CD10494EB34E}" srcOrd="6" destOrd="0" presId="urn:microsoft.com/office/officeart/2005/8/layout/list1"/>
    <dgm:cxn modelId="{373E2D60-4741-4CBE-B2D6-FF6C8653AB03}" type="presParOf" srcId="{183FA4B0-C41D-4099-8CA2-F93A9461D6AD}" destId="{EBD64231-C56A-432B-8A4C-1059C58F6A44}" srcOrd="7" destOrd="0" presId="urn:microsoft.com/office/officeart/2005/8/layout/list1"/>
    <dgm:cxn modelId="{2A367BBC-2962-48D5-ADA7-DE86747AF03F}" type="presParOf" srcId="{183FA4B0-C41D-4099-8CA2-F93A9461D6AD}" destId="{2E3A0371-E0A4-4202-8690-71D6F20FA605}" srcOrd="8" destOrd="0" presId="urn:microsoft.com/office/officeart/2005/8/layout/list1"/>
    <dgm:cxn modelId="{1B9098A6-98A7-4BC1-9487-D000132AD729}" type="presParOf" srcId="{2E3A0371-E0A4-4202-8690-71D6F20FA605}" destId="{ABE908BA-5882-40FF-9974-F7447FF8B7CB}" srcOrd="0" destOrd="0" presId="urn:microsoft.com/office/officeart/2005/8/layout/list1"/>
    <dgm:cxn modelId="{D04080E6-68FC-413E-B029-6284E94B91C6}" type="presParOf" srcId="{2E3A0371-E0A4-4202-8690-71D6F20FA605}" destId="{904C05F0-EE89-4092-A790-44E32BC47498}" srcOrd="1" destOrd="0" presId="urn:microsoft.com/office/officeart/2005/8/layout/list1"/>
    <dgm:cxn modelId="{2A14AE20-5BCC-4371-AC01-083C8D69E534}" type="presParOf" srcId="{183FA4B0-C41D-4099-8CA2-F93A9461D6AD}" destId="{30654582-8ACE-4C54-AB47-61A0807757B3}" srcOrd="9" destOrd="0" presId="urn:microsoft.com/office/officeart/2005/8/layout/list1"/>
    <dgm:cxn modelId="{A798777D-4F2D-41AB-B7B0-6D7358D518D0}" type="presParOf" srcId="{183FA4B0-C41D-4099-8CA2-F93A9461D6AD}" destId="{28285D95-6E80-431A-A6B7-230AA1858F5B}" srcOrd="10" destOrd="0" presId="urn:microsoft.com/office/officeart/2005/8/layout/list1"/>
    <dgm:cxn modelId="{D0B7B0C6-F6AE-444B-9839-89FD96AADD71}" type="presParOf" srcId="{183FA4B0-C41D-4099-8CA2-F93A9461D6AD}" destId="{5AF04C27-4DA5-4079-B436-CE6EED818448}" srcOrd="11" destOrd="0" presId="urn:microsoft.com/office/officeart/2005/8/layout/list1"/>
    <dgm:cxn modelId="{22A01E1F-3EEF-4492-A383-79B385ABAD64}" type="presParOf" srcId="{183FA4B0-C41D-4099-8CA2-F93A9461D6AD}" destId="{03140135-995D-41B2-9E99-2447D4B49675}" srcOrd="12" destOrd="0" presId="urn:microsoft.com/office/officeart/2005/8/layout/list1"/>
    <dgm:cxn modelId="{C3CF2CB9-15E4-422C-9733-A814F5445B74}" type="presParOf" srcId="{03140135-995D-41B2-9E99-2447D4B49675}" destId="{9323A2D8-4DB2-415D-A26C-AC93965945B0}" srcOrd="0" destOrd="0" presId="urn:microsoft.com/office/officeart/2005/8/layout/list1"/>
    <dgm:cxn modelId="{9669AE70-6227-4702-97D9-33D0D7475727}" type="presParOf" srcId="{03140135-995D-41B2-9E99-2447D4B49675}" destId="{DF2EC3AF-B571-4901-8B2F-7054212A6492}" srcOrd="1" destOrd="0" presId="urn:microsoft.com/office/officeart/2005/8/layout/list1"/>
    <dgm:cxn modelId="{DEA5941A-FF71-4D9A-AF12-32F4828AF450}" type="presParOf" srcId="{183FA4B0-C41D-4099-8CA2-F93A9461D6AD}" destId="{0B62B30E-06A8-4054-AE41-9FC50732D649}" srcOrd="13" destOrd="0" presId="urn:microsoft.com/office/officeart/2005/8/layout/list1"/>
    <dgm:cxn modelId="{CD091E80-F6DA-4CF2-A120-7784FA17D3E0}" type="presParOf" srcId="{183FA4B0-C41D-4099-8CA2-F93A9461D6AD}" destId="{7DFE67DA-EA92-47D0-BD1C-BDCBE3312B1E}" srcOrd="14" destOrd="0" presId="urn:microsoft.com/office/officeart/2005/8/layout/list1"/>
    <dgm:cxn modelId="{2A8038A4-E23F-4B3B-8846-C702C1B32A19}" type="presParOf" srcId="{183FA4B0-C41D-4099-8CA2-F93A9461D6AD}" destId="{156A77B1-D801-480F-917B-01DBB386DF00}" srcOrd="15" destOrd="0" presId="urn:microsoft.com/office/officeart/2005/8/layout/list1"/>
    <dgm:cxn modelId="{5928C284-71D9-4893-90D9-F98720AEAE2C}" type="presParOf" srcId="{183FA4B0-C41D-4099-8CA2-F93A9461D6AD}" destId="{86DDD384-1206-4ADF-A40A-A8373BE4BF0E}" srcOrd="16" destOrd="0" presId="urn:microsoft.com/office/officeart/2005/8/layout/list1"/>
    <dgm:cxn modelId="{D74847A4-A37C-4B7C-BCD1-7D51B00CB56A}" type="presParOf" srcId="{86DDD384-1206-4ADF-A40A-A8373BE4BF0E}" destId="{DD1069F1-D933-4784-9AFB-D9CA4C53B841}" srcOrd="0" destOrd="0" presId="urn:microsoft.com/office/officeart/2005/8/layout/list1"/>
    <dgm:cxn modelId="{EC1ABE37-16D4-4600-8FD3-A64DA68384CA}" type="presParOf" srcId="{86DDD384-1206-4ADF-A40A-A8373BE4BF0E}" destId="{DAFFC42E-5FB4-444D-9DCB-3C5A00363F1B}" srcOrd="1" destOrd="0" presId="urn:microsoft.com/office/officeart/2005/8/layout/list1"/>
    <dgm:cxn modelId="{DCD08BA3-1006-4593-B58D-67C4DCF75022}" type="presParOf" srcId="{183FA4B0-C41D-4099-8CA2-F93A9461D6AD}" destId="{65A046F7-57B9-4BDD-A492-BB8B504EC945}" srcOrd="17" destOrd="0" presId="urn:microsoft.com/office/officeart/2005/8/layout/list1"/>
    <dgm:cxn modelId="{42780DB6-3FC3-4F9D-857C-684179894F53}" type="presParOf" srcId="{183FA4B0-C41D-4099-8CA2-F93A9461D6AD}" destId="{A3E34637-4514-442F-9A4C-18DAA1A06FA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128734-4388-40B3-A584-48EDC18F8C5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473046-C37B-44B2-82E1-C52B8B2629E9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Complaint is either accepted or rejected</a:t>
          </a:r>
        </a:p>
      </dgm:t>
    </dgm:pt>
    <dgm:pt modelId="{7CF9F847-7BCF-43BA-8A4B-70FB34BAB4DE}" type="parTrans" cxnId="{FDC9B451-6283-4594-843C-7BD83CB57461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DEA7D83E-079D-496A-90E9-CA9AEB30B3F2}" type="sibTrans" cxnId="{FDC9B451-6283-4594-843C-7BD83CB57461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F1680DA4-9EB9-44B3-A646-59E0A4E99C40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If complaint is  rejected, Complainant is notified</a:t>
          </a:r>
        </a:p>
      </dgm:t>
    </dgm:pt>
    <dgm:pt modelId="{56C46F86-CAE8-4A84-AE4D-BC335BB91091}" type="parTrans" cxnId="{9AD37C87-8A7A-4A84-915B-020676600FC1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8D235E69-1E44-4876-922C-E01C8A627884}" type="sibTrans" cxnId="{9AD37C87-8A7A-4A84-915B-020676600FC1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693ACF70-FF41-4D3E-AD8F-7F64F95D128D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Where a Complaint is accepted </a:t>
          </a:r>
        </a:p>
      </dgm:t>
    </dgm:pt>
    <dgm:pt modelId="{B92667F0-919B-4979-AEB4-4F6D42F96344}" type="parTrans" cxnId="{9A4DF929-C8B1-4F44-B76D-3BB603CEF67C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D98AADDC-792F-4B42-9EB2-C2EAC297BA54}" type="sibTrans" cxnId="{9A4DF929-C8B1-4F44-B76D-3BB603CEF67C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B1E23A6F-7795-4DEF-B9FE-21BD9376F715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Complaint is reviewed</a:t>
          </a:r>
        </a:p>
      </dgm:t>
    </dgm:pt>
    <dgm:pt modelId="{7B3AECE1-9275-4CCD-A3D0-F40ECE9A9854}" type="parTrans" cxnId="{259F8D52-2A90-48F9-B5DB-141EFC6C95BB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EEF21855-EE77-4EA2-94EC-FC7FB4F51C25}" type="sibTrans" cxnId="{259F8D52-2A90-48F9-B5DB-141EFC6C95BB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CE833290-69C6-47A5-AE8E-1E08C07B7EF2}">
      <dgm:prSet custT="1"/>
      <dgm:spPr>
        <a:solidFill>
          <a:schemeClr val="accent6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Fill Help Form</a:t>
          </a:r>
        </a:p>
      </dgm:t>
    </dgm:pt>
    <dgm:pt modelId="{5D5FA0F0-D10A-4FF3-8820-3E9780A2468C}" type="parTrans" cxnId="{D5431AC8-4925-452D-BD15-8F52C91975EC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8E7A997A-7775-4E69-9EC2-775D6B77C2BF}" type="sibTrans" cxnId="{D5431AC8-4925-452D-BD15-8F52C91975EC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C5E998B2-173F-4DBE-A167-44FE0EC899DF}">
      <dgm:prSet custT="1"/>
      <dgm:spPr>
        <a:solidFill>
          <a:srgbClr val="FFC000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Complaint is referred to Disciplinary Committee for prosecution</a:t>
          </a:r>
        </a:p>
      </dgm:t>
    </dgm:pt>
    <dgm:pt modelId="{28BA1540-C45A-45A5-9955-ADF8132585A0}" type="parTrans" cxnId="{02E4106D-0A64-4006-ABF5-F7AD4DCB8588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D1A67DA3-1210-4FB2-B72E-1D8B828DE0CE}" type="sibTrans" cxnId="{02E4106D-0A64-4006-ABF5-F7AD4DCB8588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2228A428-9217-4497-B81B-CE2A91609A1C}">
      <dgm:prSet custT="1"/>
      <dgm:spPr>
        <a:solidFill>
          <a:schemeClr val="accent6"/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Complaint is referred to In-House Dispute Resolution</a:t>
          </a:r>
        </a:p>
      </dgm:t>
    </dgm:pt>
    <dgm:pt modelId="{F47C6858-714E-45BA-AC66-CA6BD1C9600B}" type="parTrans" cxnId="{FDB4F60B-BFDF-4EFF-9846-35DD52205A34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C7136BB3-B1FB-47DE-BB42-E9D72563D601}" type="sibTrans" cxnId="{FDB4F60B-BFDF-4EFF-9846-35DD52205A34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22349EBC-AFCE-4ABF-82BE-F1B8E65335F4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800" dirty="0">
              <a:solidFill>
                <a:schemeClr val="tx1"/>
              </a:solidFill>
              <a:latin typeface="Maiandra GD" panose="020E0502030308020204" pitchFamily="34" charset="0"/>
            </a:rPr>
            <a:t>Complaint is referred to Disciplinary Committee if not resolved </a:t>
          </a:r>
        </a:p>
      </dgm:t>
    </dgm:pt>
    <dgm:pt modelId="{61197EDE-2B62-42A1-B3CD-AEFCC4B12B5B}" type="parTrans" cxnId="{37C707AD-90B8-42F1-8266-058C70C321F6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3F88B8FF-FABD-4AAA-BFD0-A12F744F3C6B}" type="sibTrans" cxnId="{37C707AD-90B8-42F1-8266-058C70C321F6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D4F93538-D9A9-4D1C-A2A4-E9039CCD4F7D}" type="pres">
      <dgm:prSet presAssocID="{E6128734-4388-40B3-A584-48EDC18F8C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ED22E55-6AC9-48CE-8D91-7FB581D70B84}" type="pres">
      <dgm:prSet presAssocID="{CE833290-69C6-47A5-AE8E-1E08C07B7EF2}" presName="hierRoot1" presStyleCnt="0">
        <dgm:presLayoutVars>
          <dgm:hierBranch val="init"/>
        </dgm:presLayoutVars>
      </dgm:prSet>
      <dgm:spPr/>
    </dgm:pt>
    <dgm:pt modelId="{B19E52F6-FB17-4DEA-902D-A0901A69F265}" type="pres">
      <dgm:prSet presAssocID="{CE833290-69C6-47A5-AE8E-1E08C07B7EF2}" presName="rootComposite1" presStyleCnt="0"/>
      <dgm:spPr/>
    </dgm:pt>
    <dgm:pt modelId="{92448A1E-CBF4-4CA3-BFEA-447F7BAE499C}" type="pres">
      <dgm:prSet presAssocID="{CE833290-69C6-47A5-AE8E-1E08C07B7EF2}" presName="rootText1" presStyleLbl="node0" presStyleIdx="0" presStyleCnt="1" custScaleX="854436" custScaleY="679993" custLinFactY="-300000" custLinFactNeighborX="17037" custLinFactNeighborY="-3735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0ECEF2-7B51-4F1C-8C1C-4504376CB3F8}" type="pres">
      <dgm:prSet presAssocID="{CE833290-69C6-47A5-AE8E-1E08C07B7EF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F2002B8-F599-49F3-9CC2-BBFF45F99AA3}" type="pres">
      <dgm:prSet presAssocID="{CE833290-69C6-47A5-AE8E-1E08C07B7EF2}" presName="hierChild2" presStyleCnt="0"/>
      <dgm:spPr/>
    </dgm:pt>
    <dgm:pt modelId="{5375F6F2-4B9B-4CB8-A5BD-7EDB071ABAD7}" type="pres">
      <dgm:prSet presAssocID="{7B3AECE1-9275-4CCD-A3D0-F40ECE9A9854}" presName="Name37" presStyleLbl="parChTrans1D2" presStyleIdx="0" presStyleCnt="1"/>
      <dgm:spPr/>
      <dgm:t>
        <a:bodyPr/>
        <a:lstStyle/>
        <a:p>
          <a:endParaRPr lang="en-US"/>
        </a:p>
      </dgm:t>
    </dgm:pt>
    <dgm:pt modelId="{B35F6F69-91B9-4553-98F0-5FF0F21A7612}" type="pres">
      <dgm:prSet presAssocID="{B1E23A6F-7795-4DEF-B9FE-21BD9376F715}" presName="hierRoot2" presStyleCnt="0">
        <dgm:presLayoutVars>
          <dgm:hierBranch val="init"/>
        </dgm:presLayoutVars>
      </dgm:prSet>
      <dgm:spPr/>
    </dgm:pt>
    <dgm:pt modelId="{931BA6D4-4EB3-4ECC-8DF2-EB353826C25F}" type="pres">
      <dgm:prSet presAssocID="{B1E23A6F-7795-4DEF-B9FE-21BD9376F715}" presName="rootComposite" presStyleCnt="0"/>
      <dgm:spPr/>
    </dgm:pt>
    <dgm:pt modelId="{F8076BB9-196C-43D1-B0E7-52A01AB408BC}" type="pres">
      <dgm:prSet presAssocID="{B1E23A6F-7795-4DEF-B9FE-21BD9376F715}" presName="rootText" presStyleLbl="node2" presStyleIdx="0" presStyleCnt="1" custScaleX="1122191" custScaleY="360761" custLinFactY="-141902" custLinFactNeighborX="17495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64232B-38CA-4893-8161-71E046683721}" type="pres">
      <dgm:prSet presAssocID="{B1E23A6F-7795-4DEF-B9FE-21BD9376F715}" presName="rootConnector" presStyleLbl="node2" presStyleIdx="0" presStyleCnt="1"/>
      <dgm:spPr/>
      <dgm:t>
        <a:bodyPr/>
        <a:lstStyle/>
        <a:p>
          <a:endParaRPr lang="en-US"/>
        </a:p>
      </dgm:t>
    </dgm:pt>
    <dgm:pt modelId="{6ADE6D20-F044-4B97-8CB7-B88198A8AFA0}" type="pres">
      <dgm:prSet presAssocID="{B1E23A6F-7795-4DEF-B9FE-21BD9376F715}" presName="hierChild4" presStyleCnt="0"/>
      <dgm:spPr/>
    </dgm:pt>
    <dgm:pt modelId="{E5F5272C-79E0-4A02-BD79-413B2F70907D}" type="pres">
      <dgm:prSet presAssocID="{7CF9F847-7BCF-43BA-8A4B-70FB34BAB4DE}" presName="Name37" presStyleLbl="parChTrans1D3" presStyleIdx="0" presStyleCnt="1"/>
      <dgm:spPr/>
      <dgm:t>
        <a:bodyPr/>
        <a:lstStyle/>
        <a:p>
          <a:endParaRPr lang="en-US"/>
        </a:p>
      </dgm:t>
    </dgm:pt>
    <dgm:pt modelId="{03F1C942-AF30-47C5-8CD6-57D2E8CEF1AE}" type="pres">
      <dgm:prSet presAssocID="{DD473046-C37B-44B2-82E1-C52B8B2629E9}" presName="hierRoot2" presStyleCnt="0">
        <dgm:presLayoutVars>
          <dgm:hierBranch val="init"/>
        </dgm:presLayoutVars>
      </dgm:prSet>
      <dgm:spPr/>
    </dgm:pt>
    <dgm:pt modelId="{957DAA39-5025-415E-BAD4-7452BC327DF6}" type="pres">
      <dgm:prSet presAssocID="{DD473046-C37B-44B2-82E1-C52B8B2629E9}" presName="rootComposite" presStyleCnt="0"/>
      <dgm:spPr/>
    </dgm:pt>
    <dgm:pt modelId="{69919C7C-E919-4C7A-A2DA-F7BA75C066C3}" type="pres">
      <dgm:prSet presAssocID="{DD473046-C37B-44B2-82E1-C52B8B2629E9}" presName="rootText" presStyleLbl="node3" presStyleIdx="0" presStyleCnt="1" custScaleX="937616" custScaleY="467860" custLinFactY="-100000" custLinFactNeighborX="19219" custLinFactNeighborY="-1492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565264-35AF-4D9A-8E07-755B19AD7759}" type="pres">
      <dgm:prSet presAssocID="{DD473046-C37B-44B2-82E1-C52B8B2629E9}" presName="rootConnector" presStyleLbl="node3" presStyleIdx="0" presStyleCnt="1"/>
      <dgm:spPr/>
      <dgm:t>
        <a:bodyPr/>
        <a:lstStyle/>
        <a:p>
          <a:endParaRPr lang="en-US"/>
        </a:p>
      </dgm:t>
    </dgm:pt>
    <dgm:pt modelId="{29E11592-CE82-4387-A7C8-7DEA50223DA5}" type="pres">
      <dgm:prSet presAssocID="{DD473046-C37B-44B2-82E1-C52B8B2629E9}" presName="hierChild4" presStyleCnt="0"/>
      <dgm:spPr/>
    </dgm:pt>
    <dgm:pt modelId="{BA15ACE3-F34C-4131-BDB7-7CF1D34AE29C}" type="pres">
      <dgm:prSet presAssocID="{56C46F86-CAE8-4A84-AE4D-BC335BB91091}" presName="Name37" presStyleLbl="parChTrans1D4" presStyleIdx="0" presStyleCnt="5"/>
      <dgm:spPr/>
      <dgm:t>
        <a:bodyPr/>
        <a:lstStyle/>
        <a:p>
          <a:endParaRPr lang="en-US"/>
        </a:p>
      </dgm:t>
    </dgm:pt>
    <dgm:pt modelId="{4EA598D1-7C8A-4613-9D1E-346FDC8DC286}" type="pres">
      <dgm:prSet presAssocID="{F1680DA4-9EB9-44B3-A646-59E0A4E99C40}" presName="hierRoot2" presStyleCnt="0">
        <dgm:presLayoutVars>
          <dgm:hierBranch val="init"/>
        </dgm:presLayoutVars>
      </dgm:prSet>
      <dgm:spPr/>
    </dgm:pt>
    <dgm:pt modelId="{E130C038-833C-4245-8CF2-98181FF15CDE}" type="pres">
      <dgm:prSet presAssocID="{F1680DA4-9EB9-44B3-A646-59E0A4E99C40}" presName="rootComposite" presStyleCnt="0"/>
      <dgm:spPr/>
    </dgm:pt>
    <dgm:pt modelId="{C3A6095B-469E-47FA-ACBE-4A33916C8189}" type="pres">
      <dgm:prSet presAssocID="{F1680DA4-9EB9-44B3-A646-59E0A4E99C40}" presName="rootText" presStyleLbl="node4" presStyleIdx="0" presStyleCnt="5" custScaleX="1043311" custScaleY="769918" custLinFactY="-12668" custLinFactNeighborX="4141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487988-2892-4D1F-BA58-C9928E1AACCC}" type="pres">
      <dgm:prSet presAssocID="{F1680DA4-9EB9-44B3-A646-59E0A4E99C40}" presName="rootConnector" presStyleLbl="node4" presStyleIdx="0" presStyleCnt="5"/>
      <dgm:spPr/>
      <dgm:t>
        <a:bodyPr/>
        <a:lstStyle/>
        <a:p>
          <a:endParaRPr lang="en-US"/>
        </a:p>
      </dgm:t>
    </dgm:pt>
    <dgm:pt modelId="{08016FBA-6FBB-48AE-9DBC-41389962526A}" type="pres">
      <dgm:prSet presAssocID="{F1680DA4-9EB9-44B3-A646-59E0A4E99C40}" presName="hierChild4" presStyleCnt="0"/>
      <dgm:spPr/>
    </dgm:pt>
    <dgm:pt modelId="{BC41BAAA-8D20-4D18-8A5A-330F0BC9E51D}" type="pres">
      <dgm:prSet presAssocID="{F1680DA4-9EB9-44B3-A646-59E0A4E99C40}" presName="hierChild5" presStyleCnt="0"/>
      <dgm:spPr/>
    </dgm:pt>
    <dgm:pt modelId="{052B143B-BC70-4CC5-917F-6DB8673117E1}" type="pres">
      <dgm:prSet presAssocID="{B92667F0-919B-4979-AEB4-4F6D42F96344}" presName="Name37" presStyleLbl="parChTrans1D4" presStyleIdx="1" presStyleCnt="5"/>
      <dgm:spPr/>
      <dgm:t>
        <a:bodyPr/>
        <a:lstStyle/>
        <a:p>
          <a:endParaRPr lang="en-US"/>
        </a:p>
      </dgm:t>
    </dgm:pt>
    <dgm:pt modelId="{085CC37F-3CBB-475D-AAF3-7F9AC8040A83}" type="pres">
      <dgm:prSet presAssocID="{693ACF70-FF41-4D3E-AD8F-7F64F95D128D}" presName="hierRoot2" presStyleCnt="0">
        <dgm:presLayoutVars>
          <dgm:hierBranch val="init"/>
        </dgm:presLayoutVars>
      </dgm:prSet>
      <dgm:spPr/>
    </dgm:pt>
    <dgm:pt modelId="{8B1D68EE-27FB-4184-9C7D-698DA0E3E000}" type="pres">
      <dgm:prSet presAssocID="{693ACF70-FF41-4D3E-AD8F-7F64F95D128D}" presName="rootComposite" presStyleCnt="0"/>
      <dgm:spPr/>
    </dgm:pt>
    <dgm:pt modelId="{50722EE8-5921-4FAD-A75E-63C6617CE8AE}" type="pres">
      <dgm:prSet presAssocID="{693ACF70-FF41-4D3E-AD8F-7F64F95D128D}" presName="rootText" presStyleLbl="node4" presStyleIdx="1" presStyleCnt="5" custScaleX="1404066" custScaleY="350179" custLinFactY="-10522" custLinFactNeighborX="-1018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9BD8AA-9E11-46AA-A8B0-5DE0A861DD92}" type="pres">
      <dgm:prSet presAssocID="{693ACF70-FF41-4D3E-AD8F-7F64F95D128D}" presName="rootConnector" presStyleLbl="node4" presStyleIdx="1" presStyleCnt="5"/>
      <dgm:spPr/>
      <dgm:t>
        <a:bodyPr/>
        <a:lstStyle/>
        <a:p>
          <a:endParaRPr lang="en-US"/>
        </a:p>
      </dgm:t>
    </dgm:pt>
    <dgm:pt modelId="{F4854B69-5D57-4B39-917C-554B5CCC646C}" type="pres">
      <dgm:prSet presAssocID="{693ACF70-FF41-4D3E-AD8F-7F64F95D128D}" presName="hierChild4" presStyleCnt="0"/>
      <dgm:spPr/>
    </dgm:pt>
    <dgm:pt modelId="{616A84CA-F09D-4141-AF9E-766346C830B2}" type="pres">
      <dgm:prSet presAssocID="{28BA1540-C45A-45A5-9955-ADF8132585A0}" presName="Name37" presStyleLbl="parChTrans1D4" presStyleIdx="2" presStyleCnt="5"/>
      <dgm:spPr/>
      <dgm:t>
        <a:bodyPr/>
        <a:lstStyle/>
        <a:p>
          <a:endParaRPr lang="en-US"/>
        </a:p>
      </dgm:t>
    </dgm:pt>
    <dgm:pt modelId="{BA7799F5-6477-49DA-A6D9-A2554D614AE7}" type="pres">
      <dgm:prSet presAssocID="{C5E998B2-173F-4DBE-A167-44FE0EC899DF}" presName="hierRoot2" presStyleCnt="0">
        <dgm:presLayoutVars>
          <dgm:hierBranch val="init"/>
        </dgm:presLayoutVars>
      </dgm:prSet>
      <dgm:spPr/>
    </dgm:pt>
    <dgm:pt modelId="{BBEA6A3D-D894-4B01-A78B-84B1CEFEAF90}" type="pres">
      <dgm:prSet presAssocID="{C5E998B2-173F-4DBE-A167-44FE0EC899DF}" presName="rootComposite" presStyleCnt="0"/>
      <dgm:spPr/>
    </dgm:pt>
    <dgm:pt modelId="{50391A1E-8BB0-4493-82B4-CDC9EA24497C}" type="pres">
      <dgm:prSet presAssocID="{C5E998B2-173F-4DBE-A167-44FE0EC899DF}" presName="rootText" presStyleLbl="node4" presStyleIdx="2" presStyleCnt="5" custScaleX="1036849" custScaleY="852973" custLinFactX="-103918" custLinFactY="200000" custLinFactNeighborX="-200000" custLinFactNeighborY="2213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0E7A6F-2910-4E0C-A9AE-6CEABA74A26C}" type="pres">
      <dgm:prSet presAssocID="{C5E998B2-173F-4DBE-A167-44FE0EC899DF}" presName="rootConnector" presStyleLbl="node4" presStyleIdx="2" presStyleCnt="5"/>
      <dgm:spPr/>
      <dgm:t>
        <a:bodyPr/>
        <a:lstStyle/>
        <a:p>
          <a:endParaRPr lang="en-US"/>
        </a:p>
      </dgm:t>
    </dgm:pt>
    <dgm:pt modelId="{D3A81C2C-3E6E-4FA7-9276-5573D18E8B95}" type="pres">
      <dgm:prSet presAssocID="{C5E998B2-173F-4DBE-A167-44FE0EC899DF}" presName="hierChild4" presStyleCnt="0"/>
      <dgm:spPr/>
    </dgm:pt>
    <dgm:pt modelId="{5FC11344-6CE2-42F3-B487-88021663D6B3}" type="pres">
      <dgm:prSet presAssocID="{C5E998B2-173F-4DBE-A167-44FE0EC899DF}" presName="hierChild5" presStyleCnt="0"/>
      <dgm:spPr/>
    </dgm:pt>
    <dgm:pt modelId="{667C22BA-1B7E-485F-9F53-9027134FC334}" type="pres">
      <dgm:prSet presAssocID="{F47C6858-714E-45BA-AC66-CA6BD1C9600B}" presName="Name37" presStyleLbl="parChTrans1D4" presStyleIdx="3" presStyleCnt="5"/>
      <dgm:spPr/>
      <dgm:t>
        <a:bodyPr/>
        <a:lstStyle/>
        <a:p>
          <a:endParaRPr lang="en-US"/>
        </a:p>
      </dgm:t>
    </dgm:pt>
    <dgm:pt modelId="{4B72EAE0-8D63-4471-9B1C-9C7C5E9FA0DC}" type="pres">
      <dgm:prSet presAssocID="{2228A428-9217-4497-B81B-CE2A91609A1C}" presName="hierRoot2" presStyleCnt="0">
        <dgm:presLayoutVars>
          <dgm:hierBranch val="init"/>
        </dgm:presLayoutVars>
      </dgm:prSet>
      <dgm:spPr/>
    </dgm:pt>
    <dgm:pt modelId="{5F18644F-A333-48A3-9AAD-D9877CD9560E}" type="pres">
      <dgm:prSet presAssocID="{2228A428-9217-4497-B81B-CE2A91609A1C}" presName="rootComposite" presStyleCnt="0"/>
      <dgm:spPr/>
    </dgm:pt>
    <dgm:pt modelId="{46EF5B3C-AD54-40E7-9F53-FE9B4A8F39BC}" type="pres">
      <dgm:prSet presAssocID="{2228A428-9217-4497-B81B-CE2A91609A1C}" presName="rootText" presStyleLbl="node4" presStyleIdx="3" presStyleCnt="5" custScaleX="1312089" custScaleY="415950" custLinFactY="200000" custLinFactNeighborX="-21589" custLinFactNeighborY="2217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DB0D5B-7A27-48AC-9499-759B62692205}" type="pres">
      <dgm:prSet presAssocID="{2228A428-9217-4497-B81B-CE2A91609A1C}" presName="rootConnector" presStyleLbl="node4" presStyleIdx="3" presStyleCnt="5"/>
      <dgm:spPr/>
      <dgm:t>
        <a:bodyPr/>
        <a:lstStyle/>
        <a:p>
          <a:endParaRPr lang="en-US"/>
        </a:p>
      </dgm:t>
    </dgm:pt>
    <dgm:pt modelId="{32C9555E-F233-412A-96C9-16BF5544FDD2}" type="pres">
      <dgm:prSet presAssocID="{2228A428-9217-4497-B81B-CE2A91609A1C}" presName="hierChild4" presStyleCnt="0"/>
      <dgm:spPr/>
    </dgm:pt>
    <dgm:pt modelId="{F3B3621D-B434-4D4B-9D1F-0BFBFC978971}" type="pres">
      <dgm:prSet presAssocID="{61197EDE-2B62-42A1-B3CD-AEFCC4B12B5B}" presName="Name37" presStyleLbl="parChTrans1D4" presStyleIdx="4" presStyleCnt="5"/>
      <dgm:spPr/>
      <dgm:t>
        <a:bodyPr/>
        <a:lstStyle/>
        <a:p>
          <a:endParaRPr lang="en-US"/>
        </a:p>
      </dgm:t>
    </dgm:pt>
    <dgm:pt modelId="{09ED666D-6002-406E-99E4-4DF314A130B3}" type="pres">
      <dgm:prSet presAssocID="{22349EBC-AFCE-4ABF-82BE-F1B8E65335F4}" presName="hierRoot2" presStyleCnt="0">
        <dgm:presLayoutVars>
          <dgm:hierBranch val="init"/>
        </dgm:presLayoutVars>
      </dgm:prSet>
      <dgm:spPr/>
    </dgm:pt>
    <dgm:pt modelId="{21D87732-A11C-4625-A492-0507CCC93593}" type="pres">
      <dgm:prSet presAssocID="{22349EBC-AFCE-4ABF-82BE-F1B8E65335F4}" presName="rootComposite" presStyleCnt="0"/>
      <dgm:spPr/>
    </dgm:pt>
    <dgm:pt modelId="{C2A564BD-5831-457A-9DEE-C45063FF920F}" type="pres">
      <dgm:prSet presAssocID="{22349EBC-AFCE-4ABF-82BE-F1B8E65335F4}" presName="rootText" presStyleLbl="node4" presStyleIdx="4" presStyleCnt="5" custScaleX="1091075" custScaleY="671094" custLinFactY="200000" custLinFactNeighborX="-92580" custLinFactNeighborY="2925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8A1A96-493D-4FB6-AA07-AA5D693034F7}" type="pres">
      <dgm:prSet presAssocID="{22349EBC-AFCE-4ABF-82BE-F1B8E65335F4}" presName="rootConnector" presStyleLbl="node4" presStyleIdx="4" presStyleCnt="5"/>
      <dgm:spPr/>
      <dgm:t>
        <a:bodyPr/>
        <a:lstStyle/>
        <a:p>
          <a:endParaRPr lang="en-US"/>
        </a:p>
      </dgm:t>
    </dgm:pt>
    <dgm:pt modelId="{98B0B39D-5B8A-443E-8B5A-EBF362D575C3}" type="pres">
      <dgm:prSet presAssocID="{22349EBC-AFCE-4ABF-82BE-F1B8E65335F4}" presName="hierChild4" presStyleCnt="0"/>
      <dgm:spPr/>
    </dgm:pt>
    <dgm:pt modelId="{88A13335-D812-448A-BCC3-C26444AA22E1}" type="pres">
      <dgm:prSet presAssocID="{22349EBC-AFCE-4ABF-82BE-F1B8E65335F4}" presName="hierChild5" presStyleCnt="0"/>
      <dgm:spPr/>
    </dgm:pt>
    <dgm:pt modelId="{82BB03C8-C85E-4278-899F-3EFAA074F4FF}" type="pres">
      <dgm:prSet presAssocID="{2228A428-9217-4497-B81B-CE2A91609A1C}" presName="hierChild5" presStyleCnt="0"/>
      <dgm:spPr/>
    </dgm:pt>
    <dgm:pt modelId="{5BEFF4F0-0402-4472-BFEF-0671F4DA8166}" type="pres">
      <dgm:prSet presAssocID="{693ACF70-FF41-4D3E-AD8F-7F64F95D128D}" presName="hierChild5" presStyleCnt="0"/>
      <dgm:spPr/>
    </dgm:pt>
    <dgm:pt modelId="{B99E9568-F0E2-4531-8F2E-37208F695EA3}" type="pres">
      <dgm:prSet presAssocID="{DD473046-C37B-44B2-82E1-C52B8B2629E9}" presName="hierChild5" presStyleCnt="0"/>
      <dgm:spPr/>
    </dgm:pt>
    <dgm:pt modelId="{FFF8698C-F5F3-456A-BC21-DFF78D60991D}" type="pres">
      <dgm:prSet presAssocID="{B1E23A6F-7795-4DEF-B9FE-21BD9376F715}" presName="hierChild5" presStyleCnt="0"/>
      <dgm:spPr/>
    </dgm:pt>
    <dgm:pt modelId="{23A4ED42-FEDE-4554-8798-DE67F02F5D16}" type="pres">
      <dgm:prSet presAssocID="{CE833290-69C6-47A5-AE8E-1E08C07B7EF2}" presName="hierChild3" presStyleCnt="0"/>
      <dgm:spPr/>
    </dgm:pt>
  </dgm:ptLst>
  <dgm:cxnLst>
    <dgm:cxn modelId="{02E4106D-0A64-4006-ABF5-F7AD4DCB8588}" srcId="{693ACF70-FF41-4D3E-AD8F-7F64F95D128D}" destId="{C5E998B2-173F-4DBE-A167-44FE0EC899DF}" srcOrd="0" destOrd="0" parTransId="{28BA1540-C45A-45A5-9955-ADF8132585A0}" sibTransId="{D1A67DA3-1210-4FB2-B72E-1D8B828DE0CE}"/>
    <dgm:cxn modelId="{85E18E42-249B-4FDE-BE50-86925C52139A}" type="presOf" srcId="{F1680DA4-9EB9-44B3-A646-59E0A4E99C40}" destId="{BC487988-2892-4D1F-BA58-C9928E1AACCC}" srcOrd="1" destOrd="0" presId="urn:microsoft.com/office/officeart/2005/8/layout/orgChart1"/>
    <dgm:cxn modelId="{D5431AC8-4925-452D-BD15-8F52C91975EC}" srcId="{E6128734-4388-40B3-A584-48EDC18F8C5B}" destId="{CE833290-69C6-47A5-AE8E-1E08C07B7EF2}" srcOrd="0" destOrd="0" parTransId="{5D5FA0F0-D10A-4FF3-8820-3E9780A2468C}" sibTransId="{8E7A997A-7775-4E69-9EC2-775D6B77C2BF}"/>
    <dgm:cxn modelId="{9AD37C87-8A7A-4A84-915B-020676600FC1}" srcId="{DD473046-C37B-44B2-82E1-C52B8B2629E9}" destId="{F1680DA4-9EB9-44B3-A646-59E0A4E99C40}" srcOrd="0" destOrd="0" parTransId="{56C46F86-CAE8-4A84-AE4D-BC335BB91091}" sibTransId="{8D235E69-1E44-4876-922C-E01C8A627884}"/>
    <dgm:cxn modelId="{72B6200E-1DAC-4B8D-934A-7C2DD79E0AE9}" type="presOf" srcId="{7B3AECE1-9275-4CCD-A3D0-F40ECE9A9854}" destId="{5375F6F2-4B9B-4CB8-A5BD-7EDB071ABAD7}" srcOrd="0" destOrd="0" presId="urn:microsoft.com/office/officeart/2005/8/layout/orgChart1"/>
    <dgm:cxn modelId="{4B7B4161-58B8-4E37-983F-9B39CA623A67}" type="presOf" srcId="{28BA1540-C45A-45A5-9955-ADF8132585A0}" destId="{616A84CA-F09D-4141-AF9E-766346C830B2}" srcOrd="0" destOrd="0" presId="urn:microsoft.com/office/officeart/2005/8/layout/orgChart1"/>
    <dgm:cxn modelId="{D3DC09B3-BCB4-4801-AD0F-53E6A4B17916}" type="presOf" srcId="{B92667F0-919B-4979-AEB4-4F6D42F96344}" destId="{052B143B-BC70-4CC5-917F-6DB8673117E1}" srcOrd="0" destOrd="0" presId="urn:microsoft.com/office/officeart/2005/8/layout/orgChart1"/>
    <dgm:cxn modelId="{9FA831D8-5192-4A0E-84FB-44BB72B8B54A}" type="presOf" srcId="{F1680DA4-9EB9-44B3-A646-59E0A4E99C40}" destId="{C3A6095B-469E-47FA-ACBE-4A33916C8189}" srcOrd="0" destOrd="0" presId="urn:microsoft.com/office/officeart/2005/8/layout/orgChart1"/>
    <dgm:cxn modelId="{3C36BC61-1910-4AE5-B7B8-50031B3849B4}" type="presOf" srcId="{E6128734-4388-40B3-A584-48EDC18F8C5B}" destId="{D4F93538-D9A9-4D1C-A2A4-E9039CCD4F7D}" srcOrd="0" destOrd="0" presId="urn:microsoft.com/office/officeart/2005/8/layout/orgChart1"/>
    <dgm:cxn modelId="{9A4DF929-C8B1-4F44-B76D-3BB603CEF67C}" srcId="{DD473046-C37B-44B2-82E1-C52B8B2629E9}" destId="{693ACF70-FF41-4D3E-AD8F-7F64F95D128D}" srcOrd="1" destOrd="0" parTransId="{B92667F0-919B-4979-AEB4-4F6D42F96344}" sibTransId="{D98AADDC-792F-4B42-9EB2-C2EAC297BA54}"/>
    <dgm:cxn modelId="{86E6E482-2E8D-4AE5-A0F0-11A4B90E1E1C}" type="presOf" srcId="{C5E998B2-173F-4DBE-A167-44FE0EC899DF}" destId="{FB0E7A6F-2910-4E0C-A9AE-6CEABA74A26C}" srcOrd="1" destOrd="0" presId="urn:microsoft.com/office/officeart/2005/8/layout/orgChart1"/>
    <dgm:cxn modelId="{259F8D52-2A90-48F9-B5DB-141EFC6C95BB}" srcId="{CE833290-69C6-47A5-AE8E-1E08C07B7EF2}" destId="{B1E23A6F-7795-4DEF-B9FE-21BD9376F715}" srcOrd="0" destOrd="0" parTransId="{7B3AECE1-9275-4CCD-A3D0-F40ECE9A9854}" sibTransId="{EEF21855-EE77-4EA2-94EC-FC7FB4F51C25}"/>
    <dgm:cxn modelId="{090139C2-CE42-400A-AC65-AD8B2C54FBC0}" type="presOf" srcId="{2228A428-9217-4497-B81B-CE2A91609A1C}" destId="{BBDB0D5B-7A27-48AC-9499-759B62692205}" srcOrd="1" destOrd="0" presId="urn:microsoft.com/office/officeart/2005/8/layout/orgChart1"/>
    <dgm:cxn modelId="{ACEC2B61-6CA5-4677-A6F7-35C7657914EB}" type="presOf" srcId="{B1E23A6F-7795-4DEF-B9FE-21BD9376F715}" destId="{F8076BB9-196C-43D1-B0E7-52A01AB408BC}" srcOrd="0" destOrd="0" presId="urn:microsoft.com/office/officeart/2005/8/layout/orgChart1"/>
    <dgm:cxn modelId="{33B93A42-B25D-4B4E-ACA6-826DA6548E66}" type="presOf" srcId="{CE833290-69C6-47A5-AE8E-1E08C07B7EF2}" destId="{92448A1E-CBF4-4CA3-BFEA-447F7BAE499C}" srcOrd="0" destOrd="0" presId="urn:microsoft.com/office/officeart/2005/8/layout/orgChart1"/>
    <dgm:cxn modelId="{FDB4F60B-BFDF-4EFF-9846-35DD52205A34}" srcId="{693ACF70-FF41-4D3E-AD8F-7F64F95D128D}" destId="{2228A428-9217-4497-B81B-CE2A91609A1C}" srcOrd="1" destOrd="0" parTransId="{F47C6858-714E-45BA-AC66-CA6BD1C9600B}" sibTransId="{C7136BB3-B1FB-47DE-BB42-E9D72563D601}"/>
    <dgm:cxn modelId="{D852557D-49D9-4F76-8844-EEAFE96DE2EC}" type="presOf" srcId="{56C46F86-CAE8-4A84-AE4D-BC335BB91091}" destId="{BA15ACE3-F34C-4131-BDB7-7CF1D34AE29C}" srcOrd="0" destOrd="0" presId="urn:microsoft.com/office/officeart/2005/8/layout/orgChart1"/>
    <dgm:cxn modelId="{FCA386FF-828B-42EF-8F07-512DF92678BB}" type="presOf" srcId="{CE833290-69C6-47A5-AE8E-1E08C07B7EF2}" destId="{7C0ECEF2-7B51-4F1C-8C1C-4504376CB3F8}" srcOrd="1" destOrd="0" presId="urn:microsoft.com/office/officeart/2005/8/layout/orgChart1"/>
    <dgm:cxn modelId="{82E19172-FC24-456B-9E71-A029DB6A4DC0}" type="presOf" srcId="{B1E23A6F-7795-4DEF-B9FE-21BD9376F715}" destId="{C964232B-38CA-4893-8161-71E046683721}" srcOrd="1" destOrd="0" presId="urn:microsoft.com/office/officeart/2005/8/layout/orgChart1"/>
    <dgm:cxn modelId="{13CA50BE-BF16-4C6A-A72C-984B2DBC30B3}" type="presOf" srcId="{2228A428-9217-4497-B81B-CE2A91609A1C}" destId="{46EF5B3C-AD54-40E7-9F53-FE9B4A8F39BC}" srcOrd="0" destOrd="0" presId="urn:microsoft.com/office/officeart/2005/8/layout/orgChart1"/>
    <dgm:cxn modelId="{278F9E81-66C5-46EE-A7DC-8138C8BB956A}" type="presOf" srcId="{DD473046-C37B-44B2-82E1-C52B8B2629E9}" destId="{69919C7C-E919-4C7A-A2DA-F7BA75C066C3}" srcOrd="0" destOrd="0" presId="urn:microsoft.com/office/officeart/2005/8/layout/orgChart1"/>
    <dgm:cxn modelId="{F6B9C032-FBB7-48B8-B474-08D66D116223}" type="presOf" srcId="{22349EBC-AFCE-4ABF-82BE-F1B8E65335F4}" destId="{C2A564BD-5831-457A-9DEE-C45063FF920F}" srcOrd="0" destOrd="0" presId="urn:microsoft.com/office/officeart/2005/8/layout/orgChart1"/>
    <dgm:cxn modelId="{E39E77C2-C3C7-4188-B33D-DD0D22747154}" type="presOf" srcId="{F47C6858-714E-45BA-AC66-CA6BD1C9600B}" destId="{667C22BA-1B7E-485F-9F53-9027134FC334}" srcOrd="0" destOrd="0" presId="urn:microsoft.com/office/officeart/2005/8/layout/orgChart1"/>
    <dgm:cxn modelId="{6479BC8D-CB7C-4696-A6FB-5C3653EA1939}" type="presOf" srcId="{22349EBC-AFCE-4ABF-82BE-F1B8E65335F4}" destId="{DC8A1A96-493D-4FB6-AA07-AA5D693034F7}" srcOrd="1" destOrd="0" presId="urn:microsoft.com/office/officeart/2005/8/layout/orgChart1"/>
    <dgm:cxn modelId="{10021666-68F0-43A6-A888-282DD57E83A9}" type="presOf" srcId="{7CF9F847-7BCF-43BA-8A4B-70FB34BAB4DE}" destId="{E5F5272C-79E0-4A02-BD79-413B2F70907D}" srcOrd="0" destOrd="0" presId="urn:microsoft.com/office/officeart/2005/8/layout/orgChart1"/>
    <dgm:cxn modelId="{FDC9B451-6283-4594-843C-7BD83CB57461}" srcId="{B1E23A6F-7795-4DEF-B9FE-21BD9376F715}" destId="{DD473046-C37B-44B2-82E1-C52B8B2629E9}" srcOrd="0" destOrd="0" parTransId="{7CF9F847-7BCF-43BA-8A4B-70FB34BAB4DE}" sibTransId="{DEA7D83E-079D-496A-90E9-CA9AEB30B3F2}"/>
    <dgm:cxn modelId="{7E78805A-198C-46C3-8119-F92EBEC6966F}" type="presOf" srcId="{C5E998B2-173F-4DBE-A167-44FE0EC899DF}" destId="{50391A1E-8BB0-4493-82B4-CDC9EA24497C}" srcOrd="0" destOrd="0" presId="urn:microsoft.com/office/officeart/2005/8/layout/orgChart1"/>
    <dgm:cxn modelId="{0BBB446F-6991-464E-9E2A-FF5DC8A764A2}" type="presOf" srcId="{693ACF70-FF41-4D3E-AD8F-7F64F95D128D}" destId="{1C9BD8AA-9E11-46AA-A8B0-5DE0A861DD92}" srcOrd="1" destOrd="0" presId="urn:microsoft.com/office/officeart/2005/8/layout/orgChart1"/>
    <dgm:cxn modelId="{AE9FD000-3277-4752-90FC-0C00EC97BA04}" type="presOf" srcId="{693ACF70-FF41-4D3E-AD8F-7F64F95D128D}" destId="{50722EE8-5921-4FAD-A75E-63C6617CE8AE}" srcOrd="0" destOrd="0" presId="urn:microsoft.com/office/officeart/2005/8/layout/orgChart1"/>
    <dgm:cxn modelId="{FA127880-C3BF-480A-A959-A605C7BF0339}" type="presOf" srcId="{DD473046-C37B-44B2-82E1-C52B8B2629E9}" destId="{48565264-35AF-4D9A-8E07-755B19AD7759}" srcOrd="1" destOrd="0" presId="urn:microsoft.com/office/officeart/2005/8/layout/orgChart1"/>
    <dgm:cxn modelId="{B036A8EF-B3CA-4031-B590-66EBB8E95269}" type="presOf" srcId="{61197EDE-2B62-42A1-B3CD-AEFCC4B12B5B}" destId="{F3B3621D-B434-4D4B-9D1F-0BFBFC978971}" srcOrd="0" destOrd="0" presId="urn:microsoft.com/office/officeart/2005/8/layout/orgChart1"/>
    <dgm:cxn modelId="{37C707AD-90B8-42F1-8266-058C70C321F6}" srcId="{2228A428-9217-4497-B81B-CE2A91609A1C}" destId="{22349EBC-AFCE-4ABF-82BE-F1B8E65335F4}" srcOrd="0" destOrd="0" parTransId="{61197EDE-2B62-42A1-B3CD-AEFCC4B12B5B}" sibTransId="{3F88B8FF-FABD-4AAA-BFD0-A12F744F3C6B}"/>
    <dgm:cxn modelId="{80323ABA-EB93-4839-8CC1-83AD7C3FE2FC}" type="presParOf" srcId="{D4F93538-D9A9-4D1C-A2A4-E9039CCD4F7D}" destId="{DED22E55-6AC9-48CE-8D91-7FB581D70B84}" srcOrd="0" destOrd="0" presId="urn:microsoft.com/office/officeart/2005/8/layout/orgChart1"/>
    <dgm:cxn modelId="{36BAB03B-D8A5-4A8C-8CF0-E28DF7D3E41F}" type="presParOf" srcId="{DED22E55-6AC9-48CE-8D91-7FB581D70B84}" destId="{B19E52F6-FB17-4DEA-902D-A0901A69F265}" srcOrd="0" destOrd="0" presId="urn:microsoft.com/office/officeart/2005/8/layout/orgChart1"/>
    <dgm:cxn modelId="{5A6D1CFB-2A13-4975-A638-053BD09AC820}" type="presParOf" srcId="{B19E52F6-FB17-4DEA-902D-A0901A69F265}" destId="{92448A1E-CBF4-4CA3-BFEA-447F7BAE499C}" srcOrd="0" destOrd="0" presId="urn:microsoft.com/office/officeart/2005/8/layout/orgChart1"/>
    <dgm:cxn modelId="{6EEDE409-9B73-40A5-BD7A-26D3DF4ADAD3}" type="presParOf" srcId="{B19E52F6-FB17-4DEA-902D-A0901A69F265}" destId="{7C0ECEF2-7B51-4F1C-8C1C-4504376CB3F8}" srcOrd="1" destOrd="0" presId="urn:microsoft.com/office/officeart/2005/8/layout/orgChart1"/>
    <dgm:cxn modelId="{4CE6124F-88C5-4EB2-B251-6ADB39933ECB}" type="presParOf" srcId="{DED22E55-6AC9-48CE-8D91-7FB581D70B84}" destId="{EF2002B8-F599-49F3-9CC2-BBFF45F99AA3}" srcOrd="1" destOrd="0" presId="urn:microsoft.com/office/officeart/2005/8/layout/orgChart1"/>
    <dgm:cxn modelId="{0B0B41F7-9341-47CA-A367-4D0EF54F9DA2}" type="presParOf" srcId="{EF2002B8-F599-49F3-9CC2-BBFF45F99AA3}" destId="{5375F6F2-4B9B-4CB8-A5BD-7EDB071ABAD7}" srcOrd="0" destOrd="0" presId="urn:microsoft.com/office/officeart/2005/8/layout/orgChart1"/>
    <dgm:cxn modelId="{09D40B2A-1BC4-4D49-AC0E-C5E97B8345AD}" type="presParOf" srcId="{EF2002B8-F599-49F3-9CC2-BBFF45F99AA3}" destId="{B35F6F69-91B9-4553-98F0-5FF0F21A7612}" srcOrd="1" destOrd="0" presId="urn:microsoft.com/office/officeart/2005/8/layout/orgChart1"/>
    <dgm:cxn modelId="{DE08CC9F-6DDD-4982-A37A-3D12933F9520}" type="presParOf" srcId="{B35F6F69-91B9-4553-98F0-5FF0F21A7612}" destId="{931BA6D4-4EB3-4ECC-8DF2-EB353826C25F}" srcOrd="0" destOrd="0" presId="urn:microsoft.com/office/officeart/2005/8/layout/orgChart1"/>
    <dgm:cxn modelId="{37992C68-4C1F-4615-8FC5-C6968014C760}" type="presParOf" srcId="{931BA6D4-4EB3-4ECC-8DF2-EB353826C25F}" destId="{F8076BB9-196C-43D1-B0E7-52A01AB408BC}" srcOrd="0" destOrd="0" presId="urn:microsoft.com/office/officeart/2005/8/layout/orgChart1"/>
    <dgm:cxn modelId="{8528A011-65BD-4889-A0D4-1C1CCDF859B3}" type="presParOf" srcId="{931BA6D4-4EB3-4ECC-8DF2-EB353826C25F}" destId="{C964232B-38CA-4893-8161-71E046683721}" srcOrd="1" destOrd="0" presId="urn:microsoft.com/office/officeart/2005/8/layout/orgChart1"/>
    <dgm:cxn modelId="{AAEF08FA-6EA6-45B1-8F58-1B34129C2AF2}" type="presParOf" srcId="{B35F6F69-91B9-4553-98F0-5FF0F21A7612}" destId="{6ADE6D20-F044-4B97-8CB7-B88198A8AFA0}" srcOrd="1" destOrd="0" presId="urn:microsoft.com/office/officeart/2005/8/layout/orgChart1"/>
    <dgm:cxn modelId="{02E1E452-0A62-4474-8852-26683C858CBC}" type="presParOf" srcId="{6ADE6D20-F044-4B97-8CB7-B88198A8AFA0}" destId="{E5F5272C-79E0-4A02-BD79-413B2F70907D}" srcOrd="0" destOrd="0" presId="urn:microsoft.com/office/officeart/2005/8/layout/orgChart1"/>
    <dgm:cxn modelId="{607B5811-1A3E-46E9-ABEE-216806B61FAF}" type="presParOf" srcId="{6ADE6D20-F044-4B97-8CB7-B88198A8AFA0}" destId="{03F1C942-AF30-47C5-8CD6-57D2E8CEF1AE}" srcOrd="1" destOrd="0" presId="urn:microsoft.com/office/officeart/2005/8/layout/orgChart1"/>
    <dgm:cxn modelId="{24FEFD8D-68D1-40D9-BA92-BA7585D60F0E}" type="presParOf" srcId="{03F1C942-AF30-47C5-8CD6-57D2E8CEF1AE}" destId="{957DAA39-5025-415E-BAD4-7452BC327DF6}" srcOrd="0" destOrd="0" presId="urn:microsoft.com/office/officeart/2005/8/layout/orgChart1"/>
    <dgm:cxn modelId="{F3D96D08-C83B-48AC-9B6F-69F0DEF89B75}" type="presParOf" srcId="{957DAA39-5025-415E-BAD4-7452BC327DF6}" destId="{69919C7C-E919-4C7A-A2DA-F7BA75C066C3}" srcOrd="0" destOrd="0" presId="urn:microsoft.com/office/officeart/2005/8/layout/orgChart1"/>
    <dgm:cxn modelId="{1DFB0CA1-D8D8-410C-B137-5E49D4A90045}" type="presParOf" srcId="{957DAA39-5025-415E-BAD4-7452BC327DF6}" destId="{48565264-35AF-4D9A-8E07-755B19AD7759}" srcOrd="1" destOrd="0" presId="urn:microsoft.com/office/officeart/2005/8/layout/orgChart1"/>
    <dgm:cxn modelId="{7C0CE411-91D2-40C4-83E0-3FB96EA9C0F6}" type="presParOf" srcId="{03F1C942-AF30-47C5-8CD6-57D2E8CEF1AE}" destId="{29E11592-CE82-4387-A7C8-7DEA50223DA5}" srcOrd="1" destOrd="0" presId="urn:microsoft.com/office/officeart/2005/8/layout/orgChart1"/>
    <dgm:cxn modelId="{3D23B844-6420-4A79-BC0A-0CD5F6EA9969}" type="presParOf" srcId="{29E11592-CE82-4387-A7C8-7DEA50223DA5}" destId="{BA15ACE3-F34C-4131-BDB7-7CF1D34AE29C}" srcOrd="0" destOrd="0" presId="urn:microsoft.com/office/officeart/2005/8/layout/orgChart1"/>
    <dgm:cxn modelId="{D39C5B03-E9F3-41C3-9888-E1C708E3CA82}" type="presParOf" srcId="{29E11592-CE82-4387-A7C8-7DEA50223DA5}" destId="{4EA598D1-7C8A-4613-9D1E-346FDC8DC286}" srcOrd="1" destOrd="0" presId="urn:microsoft.com/office/officeart/2005/8/layout/orgChart1"/>
    <dgm:cxn modelId="{B49BA790-4968-4B06-969D-7697C7A98606}" type="presParOf" srcId="{4EA598D1-7C8A-4613-9D1E-346FDC8DC286}" destId="{E130C038-833C-4245-8CF2-98181FF15CDE}" srcOrd="0" destOrd="0" presId="urn:microsoft.com/office/officeart/2005/8/layout/orgChart1"/>
    <dgm:cxn modelId="{DA0FDE4E-289D-418D-BBD8-5EC9700FD01E}" type="presParOf" srcId="{E130C038-833C-4245-8CF2-98181FF15CDE}" destId="{C3A6095B-469E-47FA-ACBE-4A33916C8189}" srcOrd="0" destOrd="0" presId="urn:microsoft.com/office/officeart/2005/8/layout/orgChart1"/>
    <dgm:cxn modelId="{23EB2E91-8D97-41AB-9E9E-C347B8F69A42}" type="presParOf" srcId="{E130C038-833C-4245-8CF2-98181FF15CDE}" destId="{BC487988-2892-4D1F-BA58-C9928E1AACCC}" srcOrd="1" destOrd="0" presId="urn:microsoft.com/office/officeart/2005/8/layout/orgChart1"/>
    <dgm:cxn modelId="{A1491D5A-D5D9-464C-A64C-A184DD2FC2D5}" type="presParOf" srcId="{4EA598D1-7C8A-4613-9D1E-346FDC8DC286}" destId="{08016FBA-6FBB-48AE-9DBC-41389962526A}" srcOrd="1" destOrd="0" presId="urn:microsoft.com/office/officeart/2005/8/layout/orgChart1"/>
    <dgm:cxn modelId="{820CE236-9912-4335-ADB7-94C493AE4F14}" type="presParOf" srcId="{4EA598D1-7C8A-4613-9D1E-346FDC8DC286}" destId="{BC41BAAA-8D20-4D18-8A5A-330F0BC9E51D}" srcOrd="2" destOrd="0" presId="urn:microsoft.com/office/officeart/2005/8/layout/orgChart1"/>
    <dgm:cxn modelId="{24289E00-8DA5-4DFD-A04B-71E4B4824C27}" type="presParOf" srcId="{29E11592-CE82-4387-A7C8-7DEA50223DA5}" destId="{052B143B-BC70-4CC5-917F-6DB8673117E1}" srcOrd="2" destOrd="0" presId="urn:microsoft.com/office/officeart/2005/8/layout/orgChart1"/>
    <dgm:cxn modelId="{1EEA5925-71E8-488B-A772-403FBD8C1F11}" type="presParOf" srcId="{29E11592-CE82-4387-A7C8-7DEA50223DA5}" destId="{085CC37F-3CBB-475D-AAF3-7F9AC8040A83}" srcOrd="3" destOrd="0" presId="urn:microsoft.com/office/officeart/2005/8/layout/orgChart1"/>
    <dgm:cxn modelId="{39B8044A-394A-4D2A-9832-F2F6B8DFE66B}" type="presParOf" srcId="{085CC37F-3CBB-475D-AAF3-7F9AC8040A83}" destId="{8B1D68EE-27FB-4184-9C7D-698DA0E3E000}" srcOrd="0" destOrd="0" presId="urn:microsoft.com/office/officeart/2005/8/layout/orgChart1"/>
    <dgm:cxn modelId="{AB5A968E-CFCB-4D62-85B1-DE9A3D1C1AF6}" type="presParOf" srcId="{8B1D68EE-27FB-4184-9C7D-698DA0E3E000}" destId="{50722EE8-5921-4FAD-A75E-63C6617CE8AE}" srcOrd="0" destOrd="0" presId="urn:microsoft.com/office/officeart/2005/8/layout/orgChart1"/>
    <dgm:cxn modelId="{6F552479-0CA8-4964-B231-7E4A4320B1DA}" type="presParOf" srcId="{8B1D68EE-27FB-4184-9C7D-698DA0E3E000}" destId="{1C9BD8AA-9E11-46AA-A8B0-5DE0A861DD92}" srcOrd="1" destOrd="0" presId="urn:microsoft.com/office/officeart/2005/8/layout/orgChart1"/>
    <dgm:cxn modelId="{2DBEFC32-68DB-46C1-8767-C1BF71402B54}" type="presParOf" srcId="{085CC37F-3CBB-475D-AAF3-7F9AC8040A83}" destId="{F4854B69-5D57-4B39-917C-554B5CCC646C}" srcOrd="1" destOrd="0" presId="urn:microsoft.com/office/officeart/2005/8/layout/orgChart1"/>
    <dgm:cxn modelId="{88F52225-39F8-4BC3-B72E-8B33F0EA1675}" type="presParOf" srcId="{F4854B69-5D57-4B39-917C-554B5CCC646C}" destId="{616A84CA-F09D-4141-AF9E-766346C830B2}" srcOrd="0" destOrd="0" presId="urn:microsoft.com/office/officeart/2005/8/layout/orgChart1"/>
    <dgm:cxn modelId="{14D19BE9-992D-4A1A-B095-968901678980}" type="presParOf" srcId="{F4854B69-5D57-4B39-917C-554B5CCC646C}" destId="{BA7799F5-6477-49DA-A6D9-A2554D614AE7}" srcOrd="1" destOrd="0" presId="urn:microsoft.com/office/officeart/2005/8/layout/orgChart1"/>
    <dgm:cxn modelId="{DFD1D819-1258-4D0F-96DE-ACE0F6E6A1AC}" type="presParOf" srcId="{BA7799F5-6477-49DA-A6D9-A2554D614AE7}" destId="{BBEA6A3D-D894-4B01-A78B-84B1CEFEAF90}" srcOrd="0" destOrd="0" presId="urn:microsoft.com/office/officeart/2005/8/layout/orgChart1"/>
    <dgm:cxn modelId="{D34FBA55-57B3-4C10-8BA2-6C5AFE899BB8}" type="presParOf" srcId="{BBEA6A3D-D894-4B01-A78B-84B1CEFEAF90}" destId="{50391A1E-8BB0-4493-82B4-CDC9EA24497C}" srcOrd="0" destOrd="0" presId="urn:microsoft.com/office/officeart/2005/8/layout/orgChart1"/>
    <dgm:cxn modelId="{80814E71-FCDC-4190-8E0D-490ECC551B81}" type="presParOf" srcId="{BBEA6A3D-D894-4B01-A78B-84B1CEFEAF90}" destId="{FB0E7A6F-2910-4E0C-A9AE-6CEABA74A26C}" srcOrd="1" destOrd="0" presId="urn:microsoft.com/office/officeart/2005/8/layout/orgChart1"/>
    <dgm:cxn modelId="{DFF8DD4F-3F29-4877-9F27-FCE5AB63839E}" type="presParOf" srcId="{BA7799F5-6477-49DA-A6D9-A2554D614AE7}" destId="{D3A81C2C-3E6E-4FA7-9276-5573D18E8B95}" srcOrd="1" destOrd="0" presId="urn:microsoft.com/office/officeart/2005/8/layout/orgChart1"/>
    <dgm:cxn modelId="{21B46559-3C52-48C3-83C5-D4FB1F942B8C}" type="presParOf" srcId="{BA7799F5-6477-49DA-A6D9-A2554D614AE7}" destId="{5FC11344-6CE2-42F3-B487-88021663D6B3}" srcOrd="2" destOrd="0" presId="urn:microsoft.com/office/officeart/2005/8/layout/orgChart1"/>
    <dgm:cxn modelId="{E038153C-27CA-432B-B48B-F830F8F82E4A}" type="presParOf" srcId="{F4854B69-5D57-4B39-917C-554B5CCC646C}" destId="{667C22BA-1B7E-485F-9F53-9027134FC334}" srcOrd="2" destOrd="0" presId="urn:microsoft.com/office/officeart/2005/8/layout/orgChart1"/>
    <dgm:cxn modelId="{182D369F-51E9-4F3E-9E49-3B74E6260A99}" type="presParOf" srcId="{F4854B69-5D57-4B39-917C-554B5CCC646C}" destId="{4B72EAE0-8D63-4471-9B1C-9C7C5E9FA0DC}" srcOrd="3" destOrd="0" presId="urn:microsoft.com/office/officeart/2005/8/layout/orgChart1"/>
    <dgm:cxn modelId="{493344F0-D596-4817-B212-6106DAF1A16B}" type="presParOf" srcId="{4B72EAE0-8D63-4471-9B1C-9C7C5E9FA0DC}" destId="{5F18644F-A333-48A3-9AAD-D9877CD9560E}" srcOrd="0" destOrd="0" presId="urn:microsoft.com/office/officeart/2005/8/layout/orgChart1"/>
    <dgm:cxn modelId="{A62759F1-3401-460D-BC73-40A877823228}" type="presParOf" srcId="{5F18644F-A333-48A3-9AAD-D9877CD9560E}" destId="{46EF5B3C-AD54-40E7-9F53-FE9B4A8F39BC}" srcOrd="0" destOrd="0" presId="urn:microsoft.com/office/officeart/2005/8/layout/orgChart1"/>
    <dgm:cxn modelId="{55323AA1-EEF3-4EAC-A91A-13598BE34AE5}" type="presParOf" srcId="{5F18644F-A333-48A3-9AAD-D9877CD9560E}" destId="{BBDB0D5B-7A27-48AC-9499-759B62692205}" srcOrd="1" destOrd="0" presId="urn:microsoft.com/office/officeart/2005/8/layout/orgChart1"/>
    <dgm:cxn modelId="{35FD6432-BAA1-4CF0-8B4B-7978A3C5DEE4}" type="presParOf" srcId="{4B72EAE0-8D63-4471-9B1C-9C7C5E9FA0DC}" destId="{32C9555E-F233-412A-96C9-16BF5544FDD2}" srcOrd="1" destOrd="0" presId="urn:microsoft.com/office/officeart/2005/8/layout/orgChart1"/>
    <dgm:cxn modelId="{B7ECCF0C-5EC9-4886-849D-D0199266DFF2}" type="presParOf" srcId="{32C9555E-F233-412A-96C9-16BF5544FDD2}" destId="{F3B3621D-B434-4D4B-9D1F-0BFBFC978971}" srcOrd="0" destOrd="0" presId="urn:microsoft.com/office/officeart/2005/8/layout/orgChart1"/>
    <dgm:cxn modelId="{301C915D-CB3C-4713-9D7D-630F995E16A9}" type="presParOf" srcId="{32C9555E-F233-412A-96C9-16BF5544FDD2}" destId="{09ED666D-6002-406E-99E4-4DF314A130B3}" srcOrd="1" destOrd="0" presId="urn:microsoft.com/office/officeart/2005/8/layout/orgChart1"/>
    <dgm:cxn modelId="{C46E69B8-8748-4554-98B1-EC37B4BAE264}" type="presParOf" srcId="{09ED666D-6002-406E-99E4-4DF314A130B3}" destId="{21D87732-A11C-4625-A492-0507CCC93593}" srcOrd="0" destOrd="0" presId="urn:microsoft.com/office/officeart/2005/8/layout/orgChart1"/>
    <dgm:cxn modelId="{744683B9-026B-4ED4-92B9-A7913E35698D}" type="presParOf" srcId="{21D87732-A11C-4625-A492-0507CCC93593}" destId="{C2A564BD-5831-457A-9DEE-C45063FF920F}" srcOrd="0" destOrd="0" presId="urn:microsoft.com/office/officeart/2005/8/layout/orgChart1"/>
    <dgm:cxn modelId="{371FF4F8-83D2-44AA-B580-715931274236}" type="presParOf" srcId="{21D87732-A11C-4625-A492-0507CCC93593}" destId="{DC8A1A96-493D-4FB6-AA07-AA5D693034F7}" srcOrd="1" destOrd="0" presId="urn:microsoft.com/office/officeart/2005/8/layout/orgChart1"/>
    <dgm:cxn modelId="{42BA5351-9745-445B-BDCE-5C8843B99315}" type="presParOf" srcId="{09ED666D-6002-406E-99E4-4DF314A130B3}" destId="{98B0B39D-5B8A-443E-8B5A-EBF362D575C3}" srcOrd="1" destOrd="0" presId="urn:microsoft.com/office/officeart/2005/8/layout/orgChart1"/>
    <dgm:cxn modelId="{C3D14D6F-AAC1-4FBC-A786-154209850036}" type="presParOf" srcId="{09ED666D-6002-406E-99E4-4DF314A130B3}" destId="{88A13335-D812-448A-BCC3-C26444AA22E1}" srcOrd="2" destOrd="0" presId="urn:microsoft.com/office/officeart/2005/8/layout/orgChart1"/>
    <dgm:cxn modelId="{66366490-2076-4B96-89F8-073B83473048}" type="presParOf" srcId="{4B72EAE0-8D63-4471-9B1C-9C7C5E9FA0DC}" destId="{82BB03C8-C85E-4278-899F-3EFAA074F4FF}" srcOrd="2" destOrd="0" presId="urn:microsoft.com/office/officeart/2005/8/layout/orgChart1"/>
    <dgm:cxn modelId="{753AD09A-0A4D-43D6-B06F-FE420FF0C914}" type="presParOf" srcId="{085CC37F-3CBB-475D-AAF3-7F9AC8040A83}" destId="{5BEFF4F0-0402-4472-BFEF-0671F4DA8166}" srcOrd="2" destOrd="0" presId="urn:microsoft.com/office/officeart/2005/8/layout/orgChart1"/>
    <dgm:cxn modelId="{15DD47AB-2112-4B77-B681-C602C90C29B2}" type="presParOf" srcId="{03F1C942-AF30-47C5-8CD6-57D2E8CEF1AE}" destId="{B99E9568-F0E2-4531-8F2E-37208F695EA3}" srcOrd="2" destOrd="0" presId="urn:microsoft.com/office/officeart/2005/8/layout/orgChart1"/>
    <dgm:cxn modelId="{A307B794-8D31-42CD-AC4E-ED2A69EF4AB1}" type="presParOf" srcId="{B35F6F69-91B9-4553-98F0-5FF0F21A7612}" destId="{FFF8698C-F5F3-456A-BC21-DFF78D60991D}" srcOrd="2" destOrd="0" presId="urn:microsoft.com/office/officeart/2005/8/layout/orgChart1"/>
    <dgm:cxn modelId="{654B1FA9-2A42-4509-B67E-4055E2913596}" type="presParOf" srcId="{DED22E55-6AC9-48CE-8D91-7FB581D70B84}" destId="{23A4ED42-FEDE-4554-8798-DE67F02F5D1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AC6D61-84B3-4D46-8689-B889E76A01C9}" type="doc">
      <dgm:prSet loTypeId="urn:microsoft.com/office/officeart/2005/8/layout/venn1" loCatId="" qsTypeId="urn:microsoft.com/office/officeart/2005/8/quickstyle/simple1" qsCatId="simple" csTypeId="urn:microsoft.com/office/officeart/2005/8/colors/accent1_2" csCatId="accent1" phldr="1"/>
      <dgm:spPr/>
    </dgm:pt>
    <dgm:pt modelId="{E1E19D9E-66BC-AF4F-BE86-5BA533D910E2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ACC</a:t>
          </a:r>
          <a:r>
            <a:rPr lang="en-GB" b="1" dirty="0"/>
            <a:t>(Reviews, Investigates, IHDR, and Prosecutes</a:t>
          </a:r>
        </a:p>
      </dgm:t>
    </dgm:pt>
    <dgm:pt modelId="{2FE35F56-3AD2-5749-A241-1DA90965EEDE}" type="parTrans" cxnId="{B0C82C2C-4BE0-CD48-922F-A500DAB7059B}">
      <dgm:prSet/>
      <dgm:spPr/>
      <dgm:t>
        <a:bodyPr/>
        <a:lstStyle/>
        <a:p>
          <a:endParaRPr lang="en-GB"/>
        </a:p>
      </dgm:t>
    </dgm:pt>
    <dgm:pt modelId="{3167A074-1B2D-2645-AA20-A48E892AA4A2}" type="sibTrans" cxnId="{B0C82C2C-4BE0-CD48-922F-A500DAB7059B}">
      <dgm:prSet/>
      <dgm:spPr/>
      <dgm:t>
        <a:bodyPr/>
        <a:lstStyle/>
        <a:p>
          <a:endParaRPr lang="en-GB"/>
        </a:p>
      </dgm:t>
    </dgm:pt>
    <dgm:pt modelId="{2ECDE598-47EA-464F-B85C-47A4F59B2D4C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LSK </a:t>
          </a:r>
          <a:r>
            <a:rPr lang="en-GB" b="1" dirty="0"/>
            <a:t>(Professional Body for Advocates and Secretariat to ADC)</a:t>
          </a:r>
        </a:p>
      </dgm:t>
    </dgm:pt>
    <dgm:pt modelId="{8715AF4F-630E-EA47-B005-2C946977B54F}" type="parTrans" cxnId="{5260BAD0-14A8-7E4C-828F-07A72654BABB}">
      <dgm:prSet/>
      <dgm:spPr/>
      <dgm:t>
        <a:bodyPr/>
        <a:lstStyle/>
        <a:p>
          <a:endParaRPr lang="en-GB"/>
        </a:p>
      </dgm:t>
    </dgm:pt>
    <dgm:pt modelId="{9C85323C-EDBE-994C-8188-7D407A9380AA}" type="sibTrans" cxnId="{5260BAD0-14A8-7E4C-828F-07A72654BABB}">
      <dgm:prSet/>
      <dgm:spPr/>
      <dgm:t>
        <a:bodyPr/>
        <a:lstStyle/>
        <a:p>
          <a:endParaRPr lang="en-GB"/>
        </a:p>
      </dgm:t>
    </dgm:pt>
    <dgm:pt modelId="{66111DF3-F963-3241-9141-C711EC1BD1B1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ADC</a:t>
          </a:r>
          <a:r>
            <a:rPr lang="en-GB" b="1" dirty="0"/>
            <a:t>(Listens, Determines, Issues Sanctions</a:t>
          </a:r>
        </a:p>
      </dgm:t>
    </dgm:pt>
    <dgm:pt modelId="{2B7D6C49-A84C-3940-9FFD-EE6B85CB0A6B}" type="parTrans" cxnId="{650C6784-CB2C-404A-8C45-4174053FF6B2}">
      <dgm:prSet/>
      <dgm:spPr/>
      <dgm:t>
        <a:bodyPr/>
        <a:lstStyle/>
        <a:p>
          <a:endParaRPr lang="en-GB"/>
        </a:p>
      </dgm:t>
    </dgm:pt>
    <dgm:pt modelId="{6B8FAF5C-81E7-5743-B120-4938B4D682E6}" type="sibTrans" cxnId="{650C6784-CB2C-404A-8C45-4174053FF6B2}">
      <dgm:prSet/>
      <dgm:spPr/>
      <dgm:t>
        <a:bodyPr/>
        <a:lstStyle/>
        <a:p>
          <a:endParaRPr lang="en-GB"/>
        </a:p>
      </dgm:t>
    </dgm:pt>
    <dgm:pt modelId="{4C9E7131-B841-3046-B3E6-C39AADB5A745}" type="pres">
      <dgm:prSet presAssocID="{13AC6D61-84B3-4D46-8689-B889E76A01C9}" presName="compositeShape" presStyleCnt="0">
        <dgm:presLayoutVars>
          <dgm:chMax val="7"/>
          <dgm:dir/>
          <dgm:resizeHandles val="exact"/>
        </dgm:presLayoutVars>
      </dgm:prSet>
      <dgm:spPr/>
    </dgm:pt>
    <dgm:pt modelId="{972EA1A5-C136-9146-8D8B-4FFE48DCCCFF}" type="pres">
      <dgm:prSet presAssocID="{E1E19D9E-66BC-AF4F-BE86-5BA533D910E2}" presName="circ1" presStyleLbl="vennNode1" presStyleIdx="0" presStyleCnt="3"/>
      <dgm:spPr/>
      <dgm:t>
        <a:bodyPr/>
        <a:lstStyle/>
        <a:p>
          <a:endParaRPr lang="en-US"/>
        </a:p>
      </dgm:t>
    </dgm:pt>
    <dgm:pt modelId="{A15CA019-D324-5348-805D-6F9D386DBB23}" type="pres">
      <dgm:prSet presAssocID="{E1E19D9E-66BC-AF4F-BE86-5BA533D910E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17B2E6-ED50-F741-85B3-659E6D413707}" type="pres">
      <dgm:prSet presAssocID="{2ECDE598-47EA-464F-B85C-47A4F59B2D4C}" presName="circ2" presStyleLbl="vennNode1" presStyleIdx="1" presStyleCnt="3"/>
      <dgm:spPr/>
      <dgm:t>
        <a:bodyPr/>
        <a:lstStyle/>
        <a:p>
          <a:endParaRPr lang="en-US"/>
        </a:p>
      </dgm:t>
    </dgm:pt>
    <dgm:pt modelId="{0C42A40E-1571-FF49-957F-7D93256E3587}" type="pres">
      <dgm:prSet presAssocID="{2ECDE598-47EA-464F-B85C-47A4F59B2D4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15101-C5C2-924B-A7F1-4F543F1C34EA}" type="pres">
      <dgm:prSet presAssocID="{66111DF3-F963-3241-9141-C711EC1BD1B1}" presName="circ3" presStyleLbl="vennNode1" presStyleIdx="2" presStyleCnt="3"/>
      <dgm:spPr/>
      <dgm:t>
        <a:bodyPr/>
        <a:lstStyle/>
        <a:p>
          <a:endParaRPr lang="en-US"/>
        </a:p>
      </dgm:t>
    </dgm:pt>
    <dgm:pt modelId="{70CB5A91-3021-E248-8545-90A5334AD0F4}" type="pres">
      <dgm:prSet presAssocID="{66111DF3-F963-3241-9141-C711EC1BD1B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21F8C5-E2F4-AC40-90E9-994320A07501}" type="presOf" srcId="{13AC6D61-84B3-4D46-8689-B889E76A01C9}" destId="{4C9E7131-B841-3046-B3E6-C39AADB5A745}" srcOrd="0" destOrd="0" presId="urn:microsoft.com/office/officeart/2005/8/layout/venn1"/>
    <dgm:cxn modelId="{BC008F60-B5F1-0E4E-A04F-C97FFF32C6D3}" type="presOf" srcId="{66111DF3-F963-3241-9141-C711EC1BD1B1}" destId="{9EA15101-C5C2-924B-A7F1-4F543F1C34EA}" srcOrd="0" destOrd="0" presId="urn:microsoft.com/office/officeart/2005/8/layout/venn1"/>
    <dgm:cxn modelId="{5260BAD0-14A8-7E4C-828F-07A72654BABB}" srcId="{13AC6D61-84B3-4D46-8689-B889E76A01C9}" destId="{2ECDE598-47EA-464F-B85C-47A4F59B2D4C}" srcOrd="1" destOrd="0" parTransId="{8715AF4F-630E-EA47-B005-2C946977B54F}" sibTransId="{9C85323C-EDBE-994C-8188-7D407A9380AA}"/>
    <dgm:cxn modelId="{D501581A-6091-5645-AE96-B646C929BA38}" type="presOf" srcId="{66111DF3-F963-3241-9141-C711EC1BD1B1}" destId="{70CB5A91-3021-E248-8545-90A5334AD0F4}" srcOrd="1" destOrd="0" presId="urn:microsoft.com/office/officeart/2005/8/layout/venn1"/>
    <dgm:cxn modelId="{3A74CFF2-3A94-4D41-81C8-7DAD9D640C13}" type="presOf" srcId="{E1E19D9E-66BC-AF4F-BE86-5BA533D910E2}" destId="{972EA1A5-C136-9146-8D8B-4FFE48DCCCFF}" srcOrd="0" destOrd="0" presId="urn:microsoft.com/office/officeart/2005/8/layout/venn1"/>
    <dgm:cxn modelId="{4B4427B0-E3BF-1F43-86B0-5A16E7E0E8EF}" type="presOf" srcId="{2ECDE598-47EA-464F-B85C-47A4F59B2D4C}" destId="{6B17B2E6-ED50-F741-85B3-659E6D413707}" srcOrd="0" destOrd="0" presId="urn:microsoft.com/office/officeart/2005/8/layout/venn1"/>
    <dgm:cxn modelId="{B0C82C2C-4BE0-CD48-922F-A500DAB7059B}" srcId="{13AC6D61-84B3-4D46-8689-B889E76A01C9}" destId="{E1E19D9E-66BC-AF4F-BE86-5BA533D910E2}" srcOrd="0" destOrd="0" parTransId="{2FE35F56-3AD2-5749-A241-1DA90965EEDE}" sibTransId="{3167A074-1B2D-2645-AA20-A48E892AA4A2}"/>
    <dgm:cxn modelId="{650C6784-CB2C-404A-8C45-4174053FF6B2}" srcId="{13AC6D61-84B3-4D46-8689-B889E76A01C9}" destId="{66111DF3-F963-3241-9141-C711EC1BD1B1}" srcOrd="2" destOrd="0" parTransId="{2B7D6C49-A84C-3940-9FFD-EE6B85CB0A6B}" sibTransId="{6B8FAF5C-81E7-5743-B120-4938B4D682E6}"/>
    <dgm:cxn modelId="{4F9B4E21-34DC-BB44-AC16-D67DC40325CC}" type="presOf" srcId="{E1E19D9E-66BC-AF4F-BE86-5BA533D910E2}" destId="{A15CA019-D324-5348-805D-6F9D386DBB23}" srcOrd="1" destOrd="0" presId="urn:microsoft.com/office/officeart/2005/8/layout/venn1"/>
    <dgm:cxn modelId="{527C445C-F114-404A-A596-E816F449F141}" type="presOf" srcId="{2ECDE598-47EA-464F-B85C-47A4F59B2D4C}" destId="{0C42A40E-1571-FF49-957F-7D93256E3587}" srcOrd="1" destOrd="0" presId="urn:microsoft.com/office/officeart/2005/8/layout/venn1"/>
    <dgm:cxn modelId="{82034B87-E19D-D54F-8FF4-9B3F407B0E4D}" type="presParOf" srcId="{4C9E7131-B841-3046-B3E6-C39AADB5A745}" destId="{972EA1A5-C136-9146-8D8B-4FFE48DCCCFF}" srcOrd="0" destOrd="0" presId="urn:microsoft.com/office/officeart/2005/8/layout/venn1"/>
    <dgm:cxn modelId="{7B58ADBD-58EA-CE4F-B652-D54921CF1C0F}" type="presParOf" srcId="{4C9E7131-B841-3046-B3E6-C39AADB5A745}" destId="{A15CA019-D324-5348-805D-6F9D386DBB23}" srcOrd="1" destOrd="0" presId="urn:microsoft.com/office/officeart/2005/8/layout/venn1"/>
    <dgm:cxn modelId="{1951CC0F-9433-B241-A1F9-3973EC228099}" type="presParOf" srcId="{4C9E7131-B841-3046-B3E6-C39AADB5A745}" destId="{6B17B2E6-ED50-F741-85B3-659E6D413707}" srcOrd="2" destOrd="0" presId="urn:microsoft.com/office/officeart/2005/8/layout/venn1"/>
    <dgm:cxn modelId="{FBD0241E-EFD3-564A-A265-8288A82205AF}" type="presParOf" srcId="{4C9E7131-B841-3046-B3E6-C39AADB5A745}" destId="{0C42A40E-1571-FF49-957F-7D93256E3587}" srcOrd="3" destOrd="0" presId="urn:microsoft.com/office/officeart/2005/8/layout/venn1"/>
    <dgm:cxn modelId="{673F654D-0C36-6545-837F-F3D1BD25B351}" type="presParOf" srcId="{4C9E7131-B841-3046-B3E6-C39AADB5A745}" destId="{9EA15101-C5C2-924B-A7F1-4F543F1C34EA}" srcOrd="4" destOrd="0" presId="urn:microsoft.com/office/officeart/2005/8/layout/venn1"/>
    <dgm:cxn modelId="{B1FCC90B-303E-1341-8717-F2FCB11230B2}" type="presParOf" srcId="{4C9E7131-B841-3046-B3E6-C39AADB5A745}" destId="{70CB5A91-3021-E248-8545-90A5334AD0F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CF6689-DCC1-4DAF-83B6-1BE1D8703CA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8D40C34-86C4-49AC-8CCB-3B96341B5F3B}">
      <dgm:prSet phldrT="[Text]"/>
      <dgm:spPr/>
      <dgm:t>
        <a:bodyPr/>
        <a:lstStyle/>
        <a:p>
          <a:r>
            <a:rPr lang="en-US" dirty="0"/>
            <a:t>Number</a:t>
          </a:r>
          <a:r>
            <a:rPr lang="en-US" baseline="0" dirty="0"/>
            <a:t> of c</a:t>
          </a:r>
          <a:r>
            <a:rPr lang="en-US" dirty="0"/>
            <a:t>omplaints received - 671</a:t>
          </a:r>
        </a:p>
      </dgm:t>
    </dgm:pt>
    <dgm:pt modelId="{A6CBA3F3-738A-402D-A265-85895CA9F94A}" type="parTrans" cxnId="{3A533894-19EC-4F67-AA7C-08F0B70CCF0C}">
      <dgm:prSet/>
      <dgm:spPr/>
      <dgm:t>
        <a:bodyPr/>
        <a:lstStyle/>
        <a:p>
          <a:endParaRPr lang="en-US"/>
        </a:p>
      </dgm:t>
    </dgm:pt>
    <dgm:pt modelId="{4AB0CC17-FA46-49AB-B349-AB3E1242F422}" type="sibTrans" cxnId="{3A533894-19EC-4F67-AA7C-08F0B70CCF0C}">
      <dgm:prSet/>
      <dgm:spPr/>
      <dgm:t>
        <a:bodyPr/>
        <a:lstStyle/>
        <a:p>
          <a:endParaRPr lang="en-US"/>
        </a:p>
      </dgm:t>
    </dgm:pt>
    <dgm:pt modelId="{68E2CD81-AF66-4FA6-8612-44D3E25559FF}">
      <dgm:prSet phldrT="[Text]"/>
      <dgm:spPr/>
      <dgm:t>
        <a:bodyPr/>
        <a:lstStyle/>
        <a:p>
          <a:r>
            <a:rPr lang="en-US" dirty="0"/>
            <a:t>Number of charges drafted and filed  at DC - 130</a:t>
          </a:r>
        </a:p>
      </dgm:t>
    </dgm:pt>
    <dgm:pt modelId="{953D5C86-E53D-4CD1-87AA-C3312D1CE014}" type="parTrans" cxnId="{F1A6DCDB-4930-4887-8399-9032F2A986C9}">
      <dgm:prSet/>
      <dgm:spPr/>
      <dgm:t>
        <a:bodyPr/>
        <a:lstStyle/>
        <a:p>
          <a:endParaRPr lang="en-US"/>
        </a:p>
      </dgm:t>
    </dgm:pt>
    <dgm:pt modelId="{EF4191ED-C267-4ED5-9C99-B62781C34AC2}" type="sibTrans" cxnId="{F1A6DCDB-4930-4887-8399-9032F2A986C9}">
      <dgm:prSet/>
      <dgm:spPr/>
      <dgm:t>
        <a:bodyPr/>
        <a:lstStyle/>
        <a:p>
          <a:endParaRPr lang="en-US"/>
        </a:p>
      </dgm:t>
    </dgm:pt>
    <dgm:pt modelId="{284AE961-3EAD-4FC6-B3FB-96059F6A7106}">
      <dgm:prSet phldrT="[Text]"/>
      <dgm:spPr/>
      <dgm:t>
        <a:bodyPr/>
        <a:lstStyle/>
        <a:p>
          <a:r>
            <a:rPr lang="en-US" baseline="0" dirty="0"/>
            <a:t>Number of Advocates Struck of the Roll - 1</a:t>
          </a:r>
          <a:endParaRPr lang="en-US" dirty="0"/>
        </a:p>
      </dgm:t>
    </dgm:pt>
    <dgm:pt modelId="{8177D59D-73B7-498B-A42F-FBCE00E35996}" type="parTrans" cxnId="{D2E4C11A-8BB3-4161-B666-ED4C2BCEE0C8}">
      <dgm:prSet/>
      <dgm:spPr/>
      <dgm:t>
        <a:bodyPr/>
        <a:lstStyle/>
        <a:p>
          <a:endParaRPr lang="en-US"/>
        </a:p>
      </dgm:t>
    </dgm:pt>
    <dgm:pt modelId="{54C97FB7-6B3B-4CBF-B1B2-247A4D42C9B9}" type="sibTrans" cxnId="{D2E4C11A-8BB3-4161-B666-ED4C2BCEE0C8}">
      <dgm:prSet/>
      <dgm:spPr/>
      <dgm:t>
        <a:bodyPr/>
        <a:lstStyle/>
        <a:p>
          <a:endParaRPr lang="en-US"/>
        </a:p>
      </dgm:t>
    </dgm:pt>
    <dgm:pt modelId="{34791DD2-4C39-40BA-BA43-806FE9AB9A70}">
      <dgm:prSet phldrT="[Text]"/>
      <dgm:spPr/>
      <dgm:t>
        <a:bodyPr/>
        <a:lstStyle/>
        <a:p>
          <a:r>
            <a:rPr lang="en-US" dirty="0"/>
            <a:t>Number of advocates  suspended  - 4</a:t>
          </a:r>
        </a:p>
      </dgm:t>
    </dgm:pt>
    <dgm:pt modelId="{7BE985CB-695F-41B9-95BB-0F2838230134}" type="parTrans" cxnId="{EBA29328-692F-49B8-A02F-E5828D595250}">
      <dgm:prSet/>
      <dgm:spPr/>
      <dgm:t>
        <a:bodyPr/>
        <a:lstStyle/>
        <a:p>
          <a:endParaRPr lang="en-US"/>
        </a:p>
      </dgm:t>
    </dgm:pt>
    <dgm:pt modelId="{D2CB30E0-6BE4-42E9-83AF-9BBDEBC2DF64}" type="sibTrans" cxnId="{EBA29328-692F-49B8-A02F-E5828D595250}">
      <dgm:prSet/>
      <dgm:spPr/>
      <dgm:t>
        <a:bodyPr/>
        <a:lstStyle/>
        <a:p>
          <a:endParaRPr lang="en-US"/>
        </a:p>
      </dgm:t>
    </dgm:pt>
    <dgm:pt modelId="{3DE73AAE-B527-49A6-8261-D6540828E6A7}">
      <dgm:prSet phldrT="[Text]"/>
      <dgm:spPr/>
      <dgm:t>
        <a:bodyPr/>
        <a:lstStyle/>
        <a:p>
          <a:r>
            <a:rPr lang="en-US" dirty="0"/>
            <a:t>Number of complaints</a:t>
          </a:r>
          <a:r>
            <a:rPr lang="en-US" baseline="0" dirty="0"/>
            <a:t>  r</a:t>
          </a:r>
          <a:r>
            <a:rPr lang="en-US" dirty="0"/>
            <a:t>esolved through IHDR - 81</a:t>
          </a:r>
        </a:p>
      </dgm:t>
    </dgm:pt>
    <dgm:pt modelId="{E44C07ED-1766-459A-8775-B022F604BD86}" type="parTrans" cxnId="{9A8C4B97-6AAB-4470-9CD1-535BA5563336}">
      <dgm:prSet/>
      <dgm:spPr/>
      <dgm:t>
        <a:bodyPr/>
        <a:lstStyle/>
        <a:p>
          <a:endParaRPr lang="en-US"/>
        </a:p>
      </dgm:t>
    </dgm:pt>
    <dgm:pt modelId="{4AA747B0-1C87-4F04-A54B-514EBA6445CE}" type="sibTrans" cxnId="{9A8C4B97-6AAB-4470-9CD1-535BA5563336}">
      <dgm:prSet/>
      <dgm:spPr/>
      <dgm:t>
        <a:bodyPr/>
        <a:lstStyle/>
        <a:p>
          <a:endParaRPr lang="en-US"/>
        </a:p>
      </dgm:t>
    </dgm:pt>
    <dgm:pt modelId="{59D08B31-BEED-4F76-BBB5-278F887641D0}">
      <dgm:prSet phldrT="[Text]"/>
      <dgm:spPr/>
      <dgm:t>
        <a:bodyPr/>
        <a:lstStyle/>
        <a:p>
          <a:r>
            <a:rPr lang="en-US" dirty="0"/>
            <a:t>Amounts</a:t>
          </a:r>
          <a:r>
            <a:rPr lang="en-US" baseline="0" dirty="0"/>
            <a:t> of m</a:t>
          </a:r>
          <a:r>
            <a:rPr lang="en-US" dirty="0"/>
            <a:t>oney recovered on behalf of</a:t>
          </a:r>
          <a:r>
            <a:rPr lang="en-US" baseline="0" dirty="0"/>
            <a:t> complainants  through IHDR - </a:t>
          </a:r>
          <a:r>
            <a:rPr lang="en-US" dirty="0">
              <a:latin typeface="Maiandra GD" panose="020E0502030308020204" pitchFamily="34" charset="0"/>
            </a:rPr>
            <a:t>KES. 5,942,303/=</a:t>
          </a:r>
          <a:endParaRPr lang="en-US" dirty="0"/>
        </a:p>
      </dgm:t>
    </dgm:pt>
    <dgm:pt modelId="{CDC3AACA-5B97-48EF-83EB-D7DA2F9D6B8C}" type="parTrans" cxnId="{E1BEEF52-BB96-4C5F-B402-62ABCFFA7E46}">
      <dgm:prSet/>
      <dgm:spPr/>
      <dgm:t>
        <a:bodyPr/>
        <a:lstStyle/>
        <a:p>
          <a:endParaRPr lang="en-US"/>
        </a:p>
      </dgm:t>
    </dgm:pt>
    <dgm:pt modelId="{4137E219-7E7B-4697-9067-DA30C1CB229A}" type="sibTrans" cxnId="{E1BEEF52-BB96-4C5F-B402-62ABCFFA7E46}">
      <dgm:prSet/>
      <dgm:spPr/>
      <dgm:t>
        <a:bodyPr/>
        <a:lstStyle/>
        <a:p>
          <a:endParaRPr lang="en-US"/>
        </a:p>
      </dgm:t>
    </dgm:pt>
    <dgm:pt modelId="{BB54F7AA-0BDE-47C4-9AB7-5A9EDE7E74EB}" type="pres">
      <dgm:prSet presAssocID="{E4CF6689-DCC1-4DAF-83B6-1BE1D8703CA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CA27BB-AC9A-40F5-B130-D43D37D2530F}" type="pres">
      <dgm:prSet presAssocID="{48D40C34-86C4-49AC-8CCB-3B96341B5F3B}" presName="hierRoot1" presStyleCnt="0"/>
      <dgm:spPr/>
    </dgm:pt>
    <dgm:pt modelId="{68AC8E51-CA5D-4877-A71E-DA1ACBC75DB6}" type="pres">
      <dgm:prSet presAssocID="{48D40C34-86C4-49AC-8CCB-3B96341B5F3B}" presName="composite" presStyleCnt="0"/>
      <dgm:spPr/>
    </dgm:pt>
    <dgm:pt modelId="{B7D3FAC4-61CA-4C22-AFD1-BD3E0973FC48}" type="pres">
      <dgm:prSet presAssocID="{48D40C34-86C4-49AC-8CCB-3B96341B5F3B}" presName="background" presStyleLbl="node0" presStyleIdx="0" presStyleCnt="1"/>
      <dgm:spPr/>
    </dgm:pt>
    <dgm:pt modelId="{41C6147C-0D04-40C4-BFBC-57998F6965CE}" type="pres">
      <dgm:prSet presAssocID="{48D40C34-86C4-49AC-8CCB-3B96341B5F3B}" presName="text" presStyleLbl="fgAcc0" presStyleIdx="0" presStyleCnt="1" custScaleX="1111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5A07DF-D905-45B5-A1C9-7879279B3DFA}" type="pres">
      <dgm:prSet presAssocID="{48D40C34-86C4-49AC-8CCB-3B96341B5F3B}" presName="hierChild2" presStyleCnt="0"/>
      <dgm:spPr/>
    </dgm:pt>
    <dgm:pt modelId="{193F78DD-B557-4F00-ADA3-E97DC7F850BE}" type="pres">
      <dgm:prSet presAssocID="{953D5C86-E53D-4CD1-87AA-C3312D1CE01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BA272C8-FCD2-42AA-AA14-FFFA061C1300}" type="pres">
      <dgm:prSet presAssocID="{68E2CD81-AF66-4FA6-8612-44D3E25559FF}" presName="hierRoot2" presStyleCnt="0"/>
      <dgm:spPr/>
    </dgm:pt>
    <dgm:pt modelId="{41A2F7AE-AAC3-4AD0-B787-38A23D595022}" type="pres">
      <dgm:prSet presAssocID="{68E2CD81-AF66-4FA6-8612-44D3E25559FF}" presName="composite2" presStyleCnt="0"/>
      <dgm:spPr/>
    </dgm:pt>
    <dgm:pt modelId="{9DDC5A09-6E8C-4779-B5C7-AA6EEFB15043}" type="pres">
      <dgm:prSet presAssocID="{68E2CD81-AF66-4FA6-8612-44D3E25559FF}" presName="background2" presStyleLbl="node2" presStyleIdx="0" presStyleCnt="2"/>
      <dgm:spPr/>
    </dgm:pt>
    <dgm:pt modelId="{FC7B12FF-1E01-4E83-9B96-2711A927EBA3}" type="pres">
      <dgm:prSet presAssocID="{68E2CD81-AF66-4FA6-8612-44D3E25559FF}" presName="text2" presStyleLbl="fgAcc2" presStyleIdx="0" presStyleCnt="2" custScaleX="1221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EF0FF8-3309-48B5-A5D9-505F2CAB05F5}" type="pres">
      <dgm:prSet presAssocID="{68E2CD81-AF66-4FA6-8612-44D3E25559FF}" presName="hierChild3" presStyleCnt="0"/>
      <dgm:spPr/>
    </dgm:pt>
    <dgm:pt modelId="{2292C286-C641-4A5C-91D3-C389879D06EC}" type="pres">
      <dgm:prSet presAssocID="{8177D59D-73B7-498B-A42F-FBCE00E35996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23F88FB-7AD5-4C89-9902-1100B38BA537}" type="pres">
      <dgm:prSet presAssocID="{284AE961-3EAD-4FC6-B3FB-96059F6A7106}" presName="hierRoot3" presStyleCnt="0"/>
      <dgm:spPr/>
    </dgm:pt>
    <dgm:pt modelId="{123F6BBA-0218-4CD5-872C-D3C79531E6F8}" type="pres">
      <dgm:prSet presAssocID="{284AE961-3EAD-4FC6-B3FB-96059F6A7106}" presName="composite3" presStyleCnt="0"/>
      <dgm:spPr/>
    </dgm:pt>
    <dgm:pt modelId="{18EFA843-2F07-49C5-BE18-A262A4B37B8F}" type="pres">
      <dgm:prSet presAssocID="{284AE961-3EAD-4FC6-B3FB-96059F6A7106}" presName="background3" presStyleLbl="node3" presStyleIdx="0" presStyleCnt="3"/>
      <dgm:spPr/>
    </dgm:pt>
    <dgm:pt modelId="{0D3E15CE-5397-49EF-BF32-A38B68CB65E8}" type="pres">
      <dgm:prSet presAssocID="{284AE961-3EAD-4FC6-B3FB-96059F6A7106}" presName="text3" presStyleLbl="fgAcc3" presStyleIdx="0" presStyleCnt="3" custScaleX="1347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AA3AA3-9DCC-44C1-ADB1-70B9B39A951D}" type="pres">
      <dgm:prSet presAssocID="{284AE961-3EAD-4FC6-B3FB-96059F6A7106}" presName="hierChild4" presStyleCnt="0"/>
      <dgm:spPr/>
    </dgm:pt>
    <dgm:pt modelId="{02FB37A6-8CA3-4DFB-81D5-0EAA0DEB3B11}" type="pres">
      <dgm:prSet presAssocID="{7BE985CB-695F-41B9-95BB-0F2838230134}" presName="Name17" presStyleLbl="parChTrans1D3" presStyleIdx="1" presStyleCnt="3"/>
      <dgm:spPr/>
      <dgm:t>
        <a:bodyPr/>
        <a:lstStyle/>
        <a:p>
          <a:endParaRPr lang="en-US"/>
        </a:p>
      </dgm:t>
    </dgm:pt>
    <dgm:pt modelId="{9C692BB2-C40C-46C8-A990-2247972DE844}" type="pres">
      <dgm:prSet presAssocID="{34791DD2-4C39-40BA-BA43-806FE9AB9A70}" presName="hierRoot3" presStyleCnt="0"/>
      <dgm:spPr/>
    </dgm:pt>
    <dgm:pt modelId="{BFA86CB6-3204-4F09-B4F2-26B3667C747A}" type="pres">
      <dgm:prSet presAssocID="{34791DD2-4C39-40BA-BA43-806FE9AB9A70}" presName="composite3" presStyleCnt="0"/>
      <dgm:spPr/>
    </dgm:pt>
    <dgm:pt modelId="{76C1D677-9964-4E39-AD99-EC71ADDDDBCD}" type="pres">
      <dgm:prSet presAssocID="{34791DD2-4C39-40BA-BA43-806FE9AB9A70}" presName="background3" presStyleLbl="node3" presStyleIdx="1" presStyleCnt="3"/>
      <dgm:spPr/>
    </dgm:pt>
    <dgm:pt modelId="{3FE90101-9C68-40FB-8FEC-428FFBBF32DC}" type="pres">
      <dgm:prSet presAssocID="{34791DD2-4C39-40BA-BA43-806FE9AB9A70}" presName="text3" presStyleLbl="fgAcc3" presStyleIdx="1" presStyleCnt="3" custScaleX="1223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B97147-D42B-4FC4-9764-CCDF3FB55F6C}" type="pres">
      <dgm:prSet presAssocID="{34791DD2-4C39-40BA-BA43-806FE9AB9A70}" presName="hierChild4" presStyleCnt="0"/>
      <dgm:spPr/>
    </dgm:pt>
    <dgm:pt modelId="{9F214E2F-48EE-4D7F-8806-307BA3FA4D84}" type="pres">
      <dgm:prSet presAssocID="{E44C07ED-1766-459A-8775-B022F604BD8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159F6BD-3FA3-43A8-9909-3B4D27229D9A}" type="pres">
      <dgm:prSet presAssocID="{3DE73AAE-B527-49A6-8261-D6540828E6A7}" presName="hierRoot2" presStyleCnt="0"/>
      <dgm:spPr/>
    </dgm:pt>
    <dgm:pt modelId="{CD6C26A6-7FB6-444E-BFD4-57B8F865298E}" type="pres">
      <dgm:prSet presAssocID="{3DE73AAE-B527-49A6-8261-D6540828E6A7}" presName="composite2" presStyleCnt="0"/>
      <dgm:spPr/>
    </dgm:pt>
    <dgm:pt modelId="{81D2AD66-2897-40E7-BA49-B4DFD2E0334E}" type="pres">
      <dgm:prSet presAssocID="{3DE73AAE-B527-49A6-8261-D6540828E6A7}" presName="background2" presStyleLbl="node2" presStyleIdx="1" presStyleCnt="2"/>
      <dgm:spPr/>
    </dgm:pt>
    <dgm:pt modelId="{3252B535-47B1-4848-87F8-C81659010D3E}" type="pres">
      <dgm:prSet presAssocID="{3DE73AAE-B527-49A6-8261-D6540828E6A7}" presName="text2" presStyleLbl="fgAcc2" presStyleIdx="1" presStyleCnt="2" custScaleX="1332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E77235-8376-4877-8ACD-EE645BD26DC9}" type="pres">
      <dgm:prSet presAssocID="{3DE73AAE-B527-49A6-8261-D6540828E6A7}" presName="hierChild3" presStyleCnt="0"/>
      <dgm:spPr/>
    </dgm:pt>
    <dgm:pt modelId="{70B5611C-7ED1-45CB-8259-DBC7B900C6E3}" type="pres">
      <dgm:prSet presAssocID="{CDC3AACA-5B97-48EF-83EB-D7DA2F9D6B8C}" presName="Name17" presStyleLbl="parChTrans1D3" presStyleIdx="2" presStyleCnt="3"/>
      <dgm:spPr/>
      <dgm:t>
        <a:bodyPr/>
        <a:lstStyle/>
        <a:p>
          <a:endParaRPr lang="en-US"/>
        </a:p>
      </dgm:t>
    </dgm:pt>
    <dgm:pt modelId="{094AC090-BE9F-4413-B7EE-B6F242D72EF0}" type="pres">
      <dgm:prSet presAssocID="{59D08B31-BEED-4F76-BBB5-278F887641D0}" presName="hierRoot3" presStyleCnt="0"/>
      <dgm:spPr/>
    </dgm:pt>
    <dgm:pt modelId="{CAB991ED-4375-4E04-951B-394BBF3DF819}" type="pres">
      <dgm:prSet presAssocID="{59D08B31-BEED-4F76-BBB5-278F887641D0}" presName="composite3" presStyleCnt="0"/>
      <dgm:spPr/>
    </dgm:pt>
    <dgm:pt modelId="{3820DE26-E579-47AC-AE4D-17419287A6FC}" type="pres">
      <dgm:prSet presAssocID="{59D08B31-BEED-4F76-BBB5-278F887641D0}" presName="background3" presStyleLbl="node3" presStyleIdx="2" presStyleCnt="3"/>
      <dgm:spPr/>
    </dgm:pt>
    <dgm:pt modelId="{4EC71CCE-BA17-45CF-9290-B1755B631C9A}" type="pres">
      <dgm:prSet presAssocID="{59D08B31-BEED-4F76-BBB5-278F887641D0}" presName="text3" presStyleLbl="fgAcc3" presStyleIdx="2" presStyleCnt="3" custScaleX="1401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22C600-60A7-4CF3-9D9C-B0AF06A4DEB3}" type="pres">
      <dgm:prSet presAssocID="{59D08B31-BEED-4F76-BBB5-278F887641D0}" presName="hierChild4" presStyleCnt="0"/>
      <dgm:spPr/>
    </dgm:pt>
  </dgm:ptLst>
  <dgm:cxnLst>
    <dgm:cxn modelId="{2CFA49F6-25BE-48E0-80BE-CC7D8370F768}" type="presOf" srcId="{7BE985CB-695F-41B9-95BB-0F2838230134}" destId="{02FB37A6-8CA3-4DFB-81D5-0EAA0DEB3B11}" srcOrd="0" destOrd="0" presId="urn:microsoft.com/office/officeart/2005/8/layout/hierarchy1"/>
    <dgm:cxn modelId="{F1A6DCDB-4930-4887-8399-9032F2A986C9}" srcId="{48D40C34-86C4-49AC-8CCB-3B96341B5F3B}" destId="{68E2CD81-AF66-4FA6-8612-44D3E25559FF}" srcOrd="0" destOrd="0" parTransId="{953D5C86-E53D-4CD1-87AA-C3312D1CE014}" sibTransId="{EF4191ED-C267-4ED5-9C99-B62781C34AC2}"/>
    <dgm:cxn modelId="{9A8C4B97-6AAB-4470-9CD1-535BA5563336}" srcId="{48D40C34-86C4-49AC-8CCB-3B96341B5F3B}" destId="{3DE73AAE-B527-49A6-8261-D6540828E6A7}" srcOrd="1" destOrd="0" parTransId="{E44C07ED-1766-459A-8775-B022F604BD86}" sibTransId="{4AA747B0-1C87-4F04-A54B-514EBA6445CE}"/>
    <dgm:cxn modelId="{22973D56-0F80-4CA4-A78E-619453F2D7C5}" type="presOf" srcId="{284AE961-3EAD-4FC6-B3FB-96059F6A7106}" destId="{0D3E15CE-5397-49EF-BF32-A38B68CB65E8}" srcOrd="0" destOrd="0" presId="urn:microsoft.com/office/officeart/2005/8/layout/hierarchy1"/>
    <dgm:cxn modelId="{B1318CCD-65C2-46CE-9655-8B66AC363BDD}" type="presOf" srcId="{34791DD2-4C39-40BA-BA43-806FE9AB9A70}" destId="{3FE90101-9C68-40FB-8FEC-428FFBBF32DC}" srcOrd="0" destOrd="0" presId="urn:microsoft.com/office/officeart/2005/8/layout/hierarchy1"/>
    <dgm:cxn modelId="{D09C9F26-4B6B-4715-8090-24B08A138176}" type="presOf" srcId="{E4CF6689-DCC1-4DAF-83B6-1BE1D8703CA5}" destId="{BB54F7AA-0BDE-47C4-9AB7-5A9EDE7E74EB}" srcOrd="0" destOrd="0" presId="urn:microsoft.com/office/officeart/2005/8/layout/hierarchy1"/>
    <dgm:cxn modelId="{EBA29328-692F-49B8-A02F-E5828D595250}" srcId="{68E2CD81-AF66-4FA6-8612-44D3E25559FF}" destId="{34791DD2-4C39-40BA-BA43-806FE9AB9A70}" srcOrd="1" destOrd="0" parTransId="{7BE985CB-695F-41B9-95BB-0F2838230134}" sibTransId="{D2CB30E0-6BE4-42E9-83AF-9BBDEBC2DF64}"/>
    <dgm:cxn modelId="{D2E4C11A-8BB3-4161-B666-ED4C2BCEE0C8}" srcId="{68E2CD81-AF66-4FA6-8612-44D3E25559FF}" destId="{284AE961-3EAD-4FC6-B3FB-96059F6A7106}" srcOrd="0" destOrd="0" parTransId="{8177D59D-73B7-498B-A42F-FBCE00E35996}" sibTransId="{54C97FB7-6B3B-4CBF-B1B2-247A4D42C9B9}"/>
    <dgm:cxn modelId="{93C1AA62-10EE-4F92-8EF3-531E028CB5C5}" type="presOf" srcId="{68E2CD81-AF66-4FA6-8612-44D3E25559FF}" destId="{FC7B12FF-1E01-4E83-9B96-2711A927EBA3}" srcOrd="0" destOrd="0" presId="urn:microsoft.com/office/officeart/2005/8/layout/hierarchy1"/>
    <dgm:cxn modelId="{68F0CA9B-00CE-46F7-B928-B03AC2F62707}" type="presOf" srcId="{3DE73AAE-B527-49A6-8261-D6540828E6A7}" destId="{3252B535-47B1-4848-87F8-C81659010D3E}" srcOrd="0" destOrd="0" presId="urn:microsoft.com/office/officeart/2005/8/layout/hierarchy1"/>
    <dgm:cxn modelId="{0B16C639-CEE5-4831-884E-FBF17FD116B7}" type="presOf" srcId="{8177D59D-73B7-498B-A42F-FBCE00E35996}" destId="{2292C286-C641-4A5C-91D3-C389879D06EC}" srcOrd="0" destOrd="0" presId="urn:microsoft.com/office/officeart/2005/8/layout/hierarchy1"/>
    <dgm:cxn modelId="{318A3A7A-33A3-401C-9940-B2A77008AE3A}" type="presOf" srcId="{48D40C34-86C4-49AC-8CCB-3B96341B5F3B}" destId="{41C6147C-0D04-40C4-BFBC-57998F6965CE}" srcOrd="0" destOrd="0" presId="urn:microsoft.com/office/officeart/2005/8/layout/hierarchy1"/>
    <dgm:cxn modelId="{F4C00D1C-8BBC-45CB-AC66-7839D84BD156}" type="presOf" srcId="{CDC3AACA-5B97-48EF-83EB-D7DA2F9D6B8C}" destId="{70B5611C-7ED1-45CB-8259-DBC7B900C6E3}" srcOrd="0" destOrd="0" presId="urn:microsoft.com/office/officeart/2005/8/layout/hierarchy1"/>
    <dgm:cxn modelId="{E1BEEF52-BB96-4C5F-B402-62ABCFFA7E46}" srcId="{3DE73AAE-B527-49A6-8261-D6540828E6A7}" destId="{59D08B31-BEED-4F76-BBB5-278F887641D0}" srcOrd="0" destOrd="0" parTransId="{CDC3AACA-5B97-48EF-83EB-D7DA2F9D6B8C}" sibTransId="{4137E219-7E7B-4697-9067-DA30C1CB229A}"/>
    <dgm:cxn modelId="{35FFE8E3-E4A6-41C1-B4E0-3BE447F75EC9}" type="presOf" srcId="{953D5C86-E53D-4CD1-87AA-C3312D1CE014}" destId="{193F78DD-B557-4F00-ADA3-E97DC7F850BE}" srcOrd="0" destOrd="0" presId="urn:microsoft.com/office/officeart/2005/8/layout/hierarchy1"/>
    <dgm:cxn modelId="{32A347DB-4E24-4348-A4F0-4EE9AAD54DDF}" type="presOf" srcId="{E44C07ED-1766-459A-8775-B022F604BD86}" destId="{9F214E2F-48EE-4D7F-8806-307BA3FA4D84}" srcOrd="0" destOrd="0" presId="urn:microsoft.com/office/officeart/2005/8/layout/hierarchy1"/>
    <dgm:cxn modelId="{4F82EC40-F7D6-4AF9-8264-62078E136C3E}" type="presOf" srcId="{59D08B31-BEED-4F76-BBB5-278F887641D0}" destId="{4EC71CCE-BA17-45CF-9290-B1755B631C9A}" srcOrd="0" destOrd="0" presId="urn:microsoft.com/office/officeart/2005/8/layout/hierarchy1"/>
    <dgm:cxn modelId="{3A533894-19EC-4F67-AA7C-08F0B70CCF0C}" srcId="{E4CF6689-DCC1-4DAF-83B6-1BE1D8703CA5}" destId="{48D40C34-86C4-49AC-8CCB-3B96341B5F3B}" srcOrd="0" destOrd="0" parTransId="{A6CBA3F3-738A-402D-A265-85895CA9F94A}" sibTransId="{4AB0CC17-FA46-49AB-B349-AB3E1242F422}"/>
    <dgm:cxn modelId="{383FC09F-E613-4890-94DB-2D5B103EF8A7}" type="presParOf" srcId="{BB54F7AA-0BDE-47C4-9AB7-5A9EDE7E74EB}" destId="{4ECA27BB-AC9A-40F5-B130-D43D37D2530F}" srcOrd="0" destOrd="0" presId="urn:microsoft.com/office/officeart/2005/8/layout/hierarchy1"/>
    <dgm:cxn modelId="{62E644BA-B6C1-4F33-B4EF-197E4258F632}" type="presParOf" srcId="{4ECA27BB-AC9A-40F5-B130-D43D37D2530F}" destId="{68AC8E51-CA5D-4877-A71E-DA1ACBC75DB6}" srcOrd="0" destOrd="0" presId="urn:microsoft.com/office/officeart/2005/8/layout/hierarchy1"/>
    <dgm:cxn modelId="{1BAEAE98-7904-4D3C-B416-2D2352189159}" type="presParOf" srcId="{68AC8E51-CA5D-4877-A71E-DA1ACBC75DB6}" destId="{B7D3FAC4-61CA-4C22-AFD1-BD3E0973FC48}" srcOrd="0" destOrd="0" presId="urn:microsoft.com/office/officeart/2005/8/layout/hierarchy1"/>
    <dgm:cxn modelId="{9AC0317D-6530-4ECB-8EFB-38BD08A9F7A5}" type="presParOf" srcId="{68AC8E51-CA5D-4877-A71E-DA1ACBC75DB6}" destId="{41C6147C-0D04-40C4-BFBC-57998F6965CE}" srcOrd="1" destOrd="0" presId="urn:microsoft.com/office/officeart/2005/8/layout/hierarchy1"/>
    <dgm:cxn modelId="{1D72594A-3F3B-4906-B741-43E804BA9649}" type="presParOf" srcId="{4ECA27BB-AC9A-40F5-B130-D43D37D2530F}" destId="{585A07DF-D905-45B5-A1C9-7879279B3DFA}" srcOrd="1" destOrd="0" presId="urn:microsoft.com/office/officeart/2005/8/layout/hierarchy1"/>
    <dgm:cxn modelId="{CE75BAB4-1415-4464-AFCF-10DCE8F6F05B}" type="presParOf" srcId="{585A07DF-D905-45B5-A1C9-7879279B3DFA}" destId="{193F78DD-B557-4F00-ADA3-E97DC7F850BE}" srcOrd="0" destOrd="0" presId="urn:microsoft.com/office/officeart/2005/8/layout/hierarchy1"/>
    <dgm:cxn modelId="{7C708F4C-3CC0-4570-81ED-B767772C11E3}" type="presParOf" srcId="{585A07DF-D905-45B5-A1C9-7879279B3DFA}" destId="{CBA272C8-FCD2-42AA-AA14-FFFA061C1300}" srcOrd="1" destOrd="0" presId="urn:microsoft.com/office/officeart/2005/8/layout/hierarchy1"/>
    <dgm:cxn modelId="{59979216-76E5-4236-91DD-78323DE7AE81}" type="presParOf" srcId="{CBA272C8-FCD2-42AA-AA14-FFFA061C1300}" destId="{41A2F7AE-AAC3-4AD0-B787-38A23D595022}" srcOrd="0" destOrd="0" presId="urn:microsoft.com/office/officeart/2005/8/layout/hierarchy1"/>
    <dgm:cxn modelId="{2E139F09-68AE-4C9D-B042-EBFB6E060F81}" type="presParOf" srcId="{41A2F7AE-AAC3-4AD0-B787-38A23D595022}" destId="{9DDC5A09-6E8C-4779-B5C7-AA6EEFB15043}" srcOrd="0" destOrd="0" presId="urn:microsoft.com/office/officeart/2005/8/layout/hierarchy1"/>
    <dgm:cxn modelId="{E87B015F-087C-4841-B7D3-1DDA5009AD2B}" type="presParOf" srcId="{41A2F7AE-AAC3-4AD0-B787-38A23D595022}" destId="{FC7B12FF-1E01-4E83-9B96-2711A927EBA3}" srcOrd="1" destOrd="0" presId="urn:microsoft.com/office/officeart/2005/8/layout/hierarchy1"/>
    <dgm:cxn modelId="{0959719B-4464-4CAF-949E-7A975716240C}" type="presParOf" srcId="{CBA272C8-FCD2-42AA-AA14-FFFA061C1300}" destId="{E2EF0FF8-3309-48B5-A5D9-505F2CAB05F5}" srcOrd="1" destOrd="0" presId="urn:microsoft.com/office/officeart/2005/8/layout/hierarchy1"/>
    <dgm:cxn modelId="{69CF6808-3A33-43CA-B369-B0BC31DF9591}" type="presParOf" srcId="{E2EF0FF8-3309-48B5-A5D9-505F2CAB05F5}" destId="{2292C286-C641-4A5C-91D3-C389879D06EC}" srcOrd="0" destOrd="0" presId="urn:microsoft.com/office/officeart/2005/8/layout/hierarchy1"/>
    <dgm:cxn modelId="{C5EB5F90-5B01-4F19-956C-EB0790320D4D}" type="presParOf" srcId="{E2EF0FF8-3309-48B5-A5D9-505F2CAB05F5}" destId="{D23F88FB-7AD5-4C89-9902-1100B38BA537}" srcOrd="1" destOrd="0" presId="urn:microsoft.com/office/officeart/2005/8/layout/hierarchy1"/>
    <dgm:cxn modelId="{553BED2B-7FE5-4316-8AED-8E5612699EC0}" type="presParOf" srcId="{D23F88FB-7AD5-4C89-9902-1100B38BA537}" destId="{123F6BBA-0218-4CD5-872C-D3C79531E6F8}" srcOrd="0" destOrd="0" presId="urn:microsoft.com/office/officeart/2005/8/layout/hierarchy1"/>
    <dgm:cxn modelId="{E730A705-01FA-4CCF-893F-750157DDF349}" type="presParOf" srcId="{123F6BBA-0218-4CD5-872C-D3C79531E6F8}" destId="{18EFA843-2F07-49C5-BE18-A262A4B37B8F}" srcOrd="0" destOrd="0" presId="urn:microsoft.com/office/officeart/2005/8/layout/hierarchy1"/>
    <dgm:cxn modelId="{0582E78C-BE6A-4334-8C82-69A9CAF6E168}" type="presParOf" srcId="{123F6BBA-0218-4CD5-872C-D3C79531E6F8}" destId="{0D3E15CE-5397-49EF-BF32-A38B68CB65E8}" srcOrd="1" destOrd="0" presId="urn:microsoft.com/office/officeart/2005/8/layout/hierarchy1"/>
    <dgm:cxn modelId="{384668EA-F909-43E2-BDF3-1E9892CE8625}" type="presParOf" srcId="{D23F88FB-7AD5-4C89-9902-1100B38BA537}" destId="{B2AA3AA3-9DCC-44C1-ADB1-70B9B39A951D}" srcOrd="1" destOrd="0" presId="urn:microsoft.com/office/officeart/2005/8/layout/hierarchy1"/>
    <dgm:cxn modelId="{62E9B75A-4E15-46CA-8C0C-BD8C0344969A}" type="presParOf" srcId="{E2EF0FF8-3309-48B5-A5D9-505F2CAB05F5}" destId="{02FB37A6-8CA3-4DFB-81D5-0EAA0DEB3B11}" srcOrd="2" destOrd="0" presId="urn:microsoft.com/office/officeart/2005/8/layout/hierarchy1"/>
    <dgm:cxn modelId="{3D155CEE-19F8-40EF-8CC7-E1B2045DCD05}" type="presParOf" srcId="{E2EF0FF8-3309-48B5-A5D9-505F2CAB05F5}" destId="{9C692BB2-C40C-46C8-A990-2247972DE844}" srcOrd="3" destOrd="0" presId="urn:microsoft.com/office/officeart/2005/8/layout/hierarchy1"/>
    <dgm:cxn modelId="{9FB73DC5-0CFC-4042-8CA4-7F630F3994BF}" type="presParOf" srcId="{9C692BB2-C40C-46C8-A990-2247972DE844}" destId="{BFA86CB6-3204-4F09-B4F2-26B3667C747A}" srcOrd="0" destOrd="0" presId="urn:microsoft.com/office/officeart/2005/8/layout/hierarchy1"/>
    <dgm:cxn modelId="{276B2FB5-CCBF-4319-A037-BEA2249AF6B2}" type="presParOf" srcId="{BFA86CB6-3204-4F09-B4F2-26B3667C747A}" destId="{76C1D677-9964-4E39-AD99-EC71ADDDDBCD}" srcOrd="0" destOrd="0" presId="urn:microsoft.com/office/officeart/2005/8/layout/hierarchy1"/>
    <dgm:cxn modelId="{9BC4336A-159B-493B-89A8-1A55B1619247}" type="presParOf" srcId="{BFA86CB6-3204-4F09-B4F2-26B3667C747A}" destId="{3FE90101-9C68-40FB-8FEC-428FFBBF32DC}" srcOrd="1" destOrd="0" presId="urn:microsoft.com/office/officeart/2005/8/layout/hierarchy1"/>
    <dgm:cxn modelId="{6588CBC1-2F79-41EF-9E31-FC8FA7CAF8C5}" type="presParOf" srcId="{9C692BB2-C40C-46C8-A990-2247972DE844}" destId="{0EB97147-D42B-4FC4-9764-CCDF3FB55F6C}" srcOrd="1" destOrd="0" presId="urn:microsoft.com/office/officeart/2005/8/layout/hierarchy1"/>
    <dgm:cxn modelId="{61B09142-DB10-4DA4-9420-86BD12EF2122}" type="presParOf" srcId="{585A07DF-D905-45B5-A1C9-7879279B3DFA}" destId="{9F214E2F-48EE-4D7F-8806-307BA3FA4D84}" srcOrd="2" destOrd="0" presId="urn:microsoft.com/office/officeart/2005/8/layout/hierarchy1"/>
    <dgm:cxn modelId="{4EB92CDD-5C4B-4665-AFAB-A71DFED7524C}" type="presParOf" srcId="{585A07DF-D905-45B5-A1C9-7879279B3DFA}" destId="{C159F6BD-3FA3-43A8-9909-3B4D27229D9A}" srcOrd="3" destOrd="0" presId="urn:microsoft.com/office/officeart/2005/8/layout/hierarchy1"/>
    <dgm:cxn modelId="{80EF9DF0-8F6B-48CB-9F00-DCEF442BE2A1}" type="presParOf" srcId="{C159F6BD-3FA3-43A8-9909-3B4D27229D9A}" destId="{CD6C26A6-7FB6-444E-BFD4-57B8F865298E}" srcOrd="0" destOrd="0" presId="urn:microsoft.com/office/officeart/2005/8/layout/hierarchy1"/>
    <dgm:cxn modelId="{2719A8B5-7500-42E1-BF20-1B230EFE44F2}" type="presParOf" srcId="{CD6C26A6-7FB6-444E-BFD4-57B8F865298E}" destId="{81D2AD66-2897-40E7-BA49-B4DFD2E0334E}" srcOrd="0" destOrd="0" presId="urn:microsoft.com/office/officeart/2005/8/layout/hierarchy1"/>
    <dgm:cxn modelId="{C4E7AC7C-3DDC-4C0D-8826-7C63DE056F67}" type="presParOf" srcId="{CD6C26A6-7FB6-444E-BFD4-57B8F865298E}" destId="{3252B535-47B1-4848-87F8-C81659010D3E}" srcOrd="1" destOrd="0" presId="urn:microsoft.com/office/officeart/2005/8/layout/hierarchy1"/>
    <dgm:cxn modelId="{C3DD8941-DB0C-4308-8D75-283173A1642F}" type="presParOf" srcId="{C159F6BD-3FA3-43A8-9909-3B4D27229D9A}" destId="{D3E77235-8376-4877-8ACD-EE645BD26DC9}" srcOrd="1" destOrd="0" presId="urn:microsoft.com/office/officeart/2005/8/layout/hierarchy1"/>
    <dgm:cxn modelId="{037A1EA9-4180-4702-B117-E092431E1144}" type="presParOf" srcId="{D3E77235-8376-4877-8ACD-EE645BD26DC9}" destId="{70B5611C-7ED1-45CB-8259-DBC7B900C6E3}" srcOrd="0" destOrd="0" presId="urn:microsoft.com/office/officeart/2005/8/layout/hierarchy1"/>
    <dgm:cxn modelId="{CD08F43B-E0CB-4D7E-8BA2-58274476F117}" type="presParOf" srcId="{D3E77235-8376-4877-8ACD-EE645BD26DC9}" destId="{094AC090-BE9F-4413-B7EE-B6F242D72EF0}" srcOrd="1" destOrd="0" presId="urn:microsoft.com/office/officeart/2005/8/layout/hierarchy1"/>
    <dgm:cxn modelId="{507BA6B4-42DE-4B44-A417-1D32CFAEE670}" type="presParOf" srcId="{094AC090-BE9F-4413-B7EE-B6F242D72EF0}" destId="{CAB991ED-4375-4E04-951B-394BBF3DF819}" srcOrd="0" destOrd="0" presId="urn:microsoft.com/office/officeart/2005/8/layout/hierarchy1"/>
    <dgm:cxn modelId="{A580FE97-A061-48C3-A657-50F1868D8CC3}" type="presParOf" srcId="{CAB991ED-4375-4E04-951B-394BBF3DF819}" destId="{3820DE26-E579-47AC-AE4D-17419287A6FC}" srcOrd="0" destOrd="0" presId="urn:microsoft.com/office/officeart/2005/8/layout/hierarchy1"/>
    <dgm:cxn modelId="{494CD11C-02D3-43D4-835B-862928ABB204}" type="presParOf" srcId="{CAB991ED-4375-4E04-951B-394BBF3DF819}" destId="{4EC71CCE-BA17-45CF-9290-B1755B631C9A}" srcOrd="1" destOrd="0" presId="urn:microsoft.com/office/officeart/2005/8/layout/hierarchy1"/>
    <dgm:cxn modelId="{1E968F89-09EB-4442-8364-9D5F24598D32}" type="presParOf" srcId="{094AC090-BE9F-4413-B7EE-B6F242D72EF0}" destId="{ED22C600-60A7-4CF3-9D9C-B0AF06A4DEB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55B1B-BCA5-4972-BEF6-69CF816189EC}">
      <dsp:nvSpPr>
        <dsp:cNvPr id="0" name=""/>
        <dsp:cNvSpPr/>
      </dsp:nvSpPr>
      <dsp:spPr>
        <a:xfrm>
          <a:off x="0" y="384180"/>
          <a:ext cx="8001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C08463-6000-4B22-ADF4-BEA22C943B60}">
      <dsp:nvSpPr>
        <dsp:cNvPr id="0" name=""/>
        <dsp:cNvSpPr/>
      </dsp:nvSpPr>
      <dsp:spPr>
        <a:xfrm>
          <a:off x="400050" y="44700"/>
          <a:ext cx="56007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93" tIns="0" rIns="21169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000" b="1" kern="1200" dirty="0">
            <a:solidFill>
              <a:schemeClr val="tx1"/>
            </a:solidFill>
            <a:latin typeface="Maiandra GD" panose="020E0502030308020204" pitchFamily="34" charset="0"/>
            <a:cs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kern="1200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Review &amp; Investigation  Division </a:t>
          </a:r>
          <a:endParaRPr lang="en-GB" sz="2000" kern="1200" dirty="0">
            <a:solidFill>
              <a:schemeClr val="tx1"/>
            </a:solidFill>
            <a:latin typeface="Maiandra GD" panose="020E0502030308020204" pitchFamily="34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433194" y="77844"/>
        <a:ext cx="5534412" cy="612672"/>
      </dsp:txXfrm>
    </dsp:sp>
    <dsp:sp modelId="{2BC5FA46-9D5D-40D1-82B6-CD10494EB34E}">
      <dsp:nvSpPr>
        <dsp:cNvPr id="0" name=""/>
        <dsp:cNvSpPr/>
      </dsp:nvSpPr>
      <dsp:spPr>
        <a:xfrm>
          <a:off x="0" y="1427460"/>
          <a:ext cx="8001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99B076-929D-4366-8C2C-C848B3465C66}">
      <dsp:nvSpPr>
        <dsp:cNvPr id="0" name=""/>
        <dsp:cNvSpPr/>
      </dsp:nvSpPr>
      <dsp:spPr>
        <a:xfrm>
          <a:off x="400050" y="1087980"/>
          <a:ext cx="56007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93" tIns="0" rIns="21169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In-House and Dispute Resolution (IHDR) Division </a:t>
          </a:r>
          <a:endParaRPr lang="en-GB" sz="2000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433194" y="1121124"/>
        <a:ext cx="5534412" cy="612672"/>
      </dsp:txXfrm>
    </dsp:sp>
    <dsp:sp modelId="{28285D95-6E80-431A-A6B7-230AA1858F5B}">
      <dsp:nvSpPr>
        <dsp:cNvPr id="0" name=""/>
        <dsp:cNvSpPr/>
      </dsp:nvSpPr>
      <dsp:spPr>
        <a:xfrm>
          <a:off x="0" y="2470740"/>
          <a:ext cx="8001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4C05F0-EE89-4092-A790-44E32BC47498}">
      <dsp:nvSpPr>
        <dsp:cNvPr id="0" name=""/>
        <dsp:cNvSpPr/>
      </dsp:nvSpPr>
      <dsp:spPr>
        <a:xfrm>
          <a:off x="400050" y="2131260"/>
          <a:ext cx="56007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93" tIns="0" rIns="21169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Prosecution Division </a:t>
          </a:r>
          <a:endParaRPr lang="en-GB" sz="2000" kern="120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433194" y="2164404"/>
        <a:ext cx="5534412" cy="612672"/>
      </dsp:txXfrm>
    </dsp:sp>
    <dsp:sp modelId="{7DFE67DA-EA92-47D0-BD1C-BDCBE3312B1E}">
      <dsp:nvSpPr>
        <dsp:cNvPr id="0" name=""/>
        <dsp:cNvSpPr/>
      </dsp:nvSpPr>
      <dsp:spPr>
        <a:xfrm>
          <a:off x="0" y="3514020"/>
          <a:ext cx="8001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2EC3AF-B571-4901-8B2F-7054212A6492}">
      <dsp:nvSpPr>
        <dsp:cNvPr id="0" name=""/>
        <dsp:cNvSpPr/>
      </dsp:nvSpPr>
      <dsp:spPr>
        <a:xfrm>
          <a:off x="400050" y="3174540"/>
          <a:ext cx="56007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93" tIns="0" rIns="21169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Research  &amp; Outreach Division </a:t>
          </a:r>
          <a:endParaRPr lang="en-GB" sz="2000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433194" y="3207684"/>
        <a:ext cx="5534412" cy="612672"/>
      </dsp:txXfrm>
    </dsp:sp>
    <dsp:sp modelId="{A3E34637-4514-442F-9A4C-18DAA1A06FA5}">
      <dsp:nvSpPr>
        <dsp:cNvPr id="0" name=""/>
        <dsp:cNvSpPr/>
      </dsp:nvSpPr>
      <dsp:spPr>
        <a:xfrm>
          <a:off x="0" y="4557300"/>
          <a:ext cx="8001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FC42E-5FB4-444D-9DCB-3C5A00363F1B}">
      <dsp:nvSpPr>
        <dsp:cNvPr id="0" name=""/>
        <dsp:cNvSpPr/>
      </dsp:nvSpPr>
      <dsp:spPr>
        <a:xfrm>
          <a:off x="400050" y="4217820"/>
          <a:ext cx="56007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93" tIns="0" rIns="21169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1"/>
              </a:solidFill>
              <a:latin typeface="Maiandra GD" panose="020E0502030308020204" pitchFamily="34" charset="0"/>
              <a:cs typeface="Times New Roman" panose="02020603050405020304" pitchFamily="18" charset="0"/>
            </a:rPr>
            <a:t>Registry &amp; Support Services Division </a:t>
          </a:r>
          <a:endParaRPr lang="en-GB" sz="2000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433194" y="4250964"/>
        <a:ext cx="5534412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B3621D-B434-4D4B-9D1F-0BFBFC978971}">
      <dsp:nvSpPr>
        <dsp:cNvPr id="0" name=""/>
        <dsp:cNvSpPr/>
      </dsp:nvSpPr>
      <dsp:spPr>
        <a:xfrm>
          <a:off x="4973020" y="4328584"/>
          <a:ext cx="280289" cy="499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9406"/>
              </a:lnTo>
              <a:lnTo>
                <a:pt x="280289" y="49940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C22BA-1B7E-485F-9F53-9027134FC334}">
      <dsp:nvSpPr>
        <dsp:cNvPr id="0" name=""/>
        <dsp:cNvSpPr/>
      </dsp:nvSpPr>
      <dsp:spPr>
        <a:xfrm>
          <a:off x="4989308" y="3225686"/>
          <a:ext cx="1152867" cy="639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209"/>
              </a:lnTo>
              <a:lnTo>
                <a:pt x="1152867" y="616209"/>
              </a:lnTo>
              <a:lnTo>
                <a:pt x="1152867" y="639599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6A84CA-F09D-4141-AF9E-766346C830B2}">
      <dsp:nvSpPr>
        <dsp:cNvPr id="0" name=""/>
        <dsp:cNvSpPr/>
      </dsp:nvSpPr>
      <dsp:spPr>
        <a:xfrm>
          <a:off x="2850142" y="3225686"/>
          <a:ext cx="2139166" cy="639190"/>
        </a:xfrm>
        <a:custGeom>
          <a:avLst/>
          <a:gdLst/>
          <a:ahLst/>
          <a:cxnLst/>
          <a:rect l="0" t="0" r="0" b="0"/>
          <a:pathLst>
            <a:path>
              <a:moveTo>
                <a:pt x="2139166" y="0"/>
              </a:moveTo>
              <a:lnTo>
                <a:pt x="2139166" y="615800"/>
              </a:lnTo>
              <a:lnTo>
                <a:pt x="0" y="615800"/>
              </a:lnTo>
              <a:lnTo>
                <a:pt x="0" y="63919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2B143B-BC70-4CC5-917F-6DB8673117E1}">
      <dsp:nvSpPr>
        <dsp:cNvPr id="0" name=""/>
        <dsp:cNvSpPr/>
      </dsp:nvSpPr>
      <dsp:spPr>
        <a:xfrm>
          <a:off x="3331446" y="2634361"/>
          <a:ext cx="1657862" cy="201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94"/>
              </a:lnTo>
              <a:lnTo>
                <a:pt x="1657862" y="177894"/>
              </a:lnTo>
              <a:lnTo>
                <a:pt x="1657862" y="20128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5ACE3-F34C-4131-BDB7-7CF1D34AE29C}">
      <dsp:nvSpPr>
        <dsp:cNvPr id="0" name=""/>
        <dsp:cNvSpPr/>
      </dsp:nvSpPr>
      <dsp:spPr>
        <a:xfrm>
          <a:off x="1255690" y="2634361"/>
          <a:ext cx="2075755" cy="198894"/>
        </a:xfrm>
        <a:custGeom>
          <a:avLst/>
          <a:gdLst/>
          <a:ahLst/>
          <a:cxnLst/>
          <a:rect l="0" t="0" r="0" b="0"/>
          <a:pathLst>
            <a:path>
              <a:moveTo>
                <a:pt x="2075755" y="0"/>
              </a:moveTo>
              <a:lnTo>
                <a:pt x="2075755" y="175504"/>
              </a:lnTo>
              <a:lnTo>
                <a:pt x="0" y="175504"/>
              </a:lnTo>
              <a:lnTo>
                <a:pt x="0" y="19889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F5272C-79E0-4A02-BD79-413B2F70907D}">
      <dsp:nvSpPr>
        <dsp:cNvPr id="0" name=""/>
        <dsp:cNvSpPr/>
      </dsp:nvSpPr>
      <dsp:spPr>
        <a:xfrm>
          <a:off x="3281885" y="1963249"/>
          <a:ext cx="91440" cy="1499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6604"/>
              </a:lnTo>
              <a:lnTo>
                <a:pt x="49560" y="126604"/>
              </a:lnTo>
              <a:lnTo>
                <a:pt x="49560" y="14999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75F6F2-4B9B-4CB8-A5BD-7EDB071ABAD7}">
      <dsp:nvSpPr>
        <dsp:cNvPr id="0" name=""/>
        <dsp:cNvSpPr/>
      </dsp:nvSpPr>
      <dsp:spPr>
        <a:xfrm>
          <a:off x="3280865" y="1145272"/>
          <a:ext cx="91440" cy="4161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2760"/>
              </a:lnTo>
              <a:lnTo>
                <a:pt x="46740" y="392760"/>
              </a:lnTo>
              <a:lnTo>
                <a:pt x="46740" y="41615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448A1E-CBF4-4CA3-BFEA-447F7BAE499C}">
      <dsp:nvSpPr>
        <dsp:cNvPr id="0" name=""/>
        <dsp:cNvSpPr/>
      </dsp:nvSpPr>
      <dsp:spPr>
        <a:xfrm>
          <a:off x="2374888" y="387874"/>
          <a:ext cx="1903394" cy="757397"/>
        </a:xfrm>
        <a:prstGeom prst="rect">
          <a:avLst/>
        </a:prstGeom>
        <a:solidFill>
          <a:schemeClr val="accent6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Fill Help Form</a:t>
          </a:r>
        </a:p>
      </dsp:txBody>
      <dsp:txXfrm>
        <a:off x="2374888" y="387874"/>
        <a:ext cx="1903394" cy="757397"/>
      </dsp:txXfrm>
    </dsp:sp>
    <dsp:sp modelId="{F8076BB9-196C-43D1-B0E7-52A01AB408BC}">
      <dsp:nvSpPr>
        <dsp:cNvPr id="0" name=""/>
        <dsp:cNvSpPr/>
      </dsp:nvSpPr>
      <dsp:spPr>
        <a:xfrm>
          <a:off x="2077674" y="1561422"/>
          <a:ext cx="2499862" cy="401826"/>
        </a:xfrm>
        <a:prstGeom prst="rect">
          <a:avLst/>
        </a:prstGeom>
        <a:solidFill>
          <a:schemeClr val="accent1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Complaint is reviewed</a:t>
          </a:r>
        </a:p>
      </dsp:txBody>
      <dsp:txXfrm>
        <a:off x="2077674" y="1561422"/>
        <a:ext cx="2499862" cy="401826"/>
      </dsp:txXfrm>
    </dsp:sp>
    <dsp:sp modelId="{69919C7C-E919-4C7A-A2DA-F7BA75C066C3}">
      <dsp:nvSpPr>
        <dsp:cNvPr id="0" name=""/>
        <dsp:cNvSpPr/>
      </dsp:nvSpPr>
      <dsp:spPr>
        <a:xfrm>
          <a:off x="2287100" y="2113244"/>
          <a:ext cx="2088691" cy="521116"/>
        </a:xfrm>
        <a:prstGeom prst="rect">
          <a:avLst/>
        </a:prstGeom>
        <a:solidFill>
          <a:srgbClr val="00B0F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Complaint is either accepted or rejected</a:t>
          </a:r>
        </a:p>
      </dsp:txBody>
      <dsp:txXfrm>
        <a:off x="2287100" y="2113244"/>
        <a:ext cx="2088691" cy="521116"/>
      </dsp:txXfrm>
    </dsp:sp>
    <dsp:sp modelId="{C3A6095B-469E-47FA-ACBE-4A33916C8189}">
      <dsp:nvSpPr>
        <dsp:cNvPr id="0" name=""/>
        <dsp:cNvSpPr/>
      </dsp:nvSpPr>
      <dsp:spPr>
        <a:xfrm>
          <a:off x="93618" y="2833256"/>
          <a:ext cx="2324144" cy="857558"/>
        </a:xfrm>
        <a:prstGeom prst="rect">
          <a:avLst/>
        </a:prstGeom>
        <a:solidFill>
          <a:srgbClr val="7030A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If complaint is  rejected, Complainant is notified</a:t>
          </a:r>
        </a:p>
      </dsp:txBody>
      <dsp:txXfrm>
        <a:off x="93618" y="2833256"/>
        <a:ext cx="2324144" cy="857558"/>
      </dsp:txXfrm>
    </dsp:sp>
    <dsp:sp modelId="{50722EE8-5921-4FAD-A75E-63C6617CE8AE}">
      <dsp:nvSpPr>
        <dsp:cNvPr id="0" name=""/>
        <dsp:cNvSpPr/>
      </dsp:nvSpPr>
      <dsp:spPr>
        <a:xfrm>
          <a:off x="3425416" y="2835646"/>
          <a:ext cx="3127784" cy="3900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Where a Complaint is accepted </a:t>
          </a:r>
        </a:p>
      </dsp:txBody>
      <dsp:txXfrm>
        <a:off x="3425416" y="2835646"/>
        <a:ext cx="3127784" cy="390040"/>
      </dsp:txXfrm>
    </dsp:sp>
    <dsp:sp modelId="{50391A1E-8BB0-4493-82B4-CDC9EA24497C}">
      <dsp:nvSpPr>
        <dsp:cNvPr id="0" name=""/>
        <dsp:cNvSpPr/>
      </dsp:nvSpPr>
      <dsp:spPr>
        <a:xfrm>
          <a:off x="1695267" y="3864877"/>
          <a:ext cx="2309748" cy="950067"/>
        </a:xfrm>
        <a:prstGeom prst="rect">
          <a:avLst/>
        </a:prstGeom>
        <a:solidFill>
          <a:srgbClr val="FFC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Complaint is referred to Disciplinary Committee for prosecution</a:t>
          </a:r>
        </a:p>
      </dsp:txBody>
      <dsp:txXfrm>
        <a:off x="1695267" y="3864877"/>
        <a:ext cx="2309748" cy="950067"/>
      </dsp:txXfrm>
    </dsp:sp>
    <dsp:sp modelId="{46EF5B3C-AD54-40E7-9F53-FE9B4A8F39BC}">
      <dsp:nvSpPr>
        <dsp:cNvPr id="0" name=""/>
        <dsp:cNvSpPr/>
      </dsp:nvSpPr>
      <dsp:spPr>
        <a:xfrm>
          <a:off x="4680731" y="3865286"/>
          <a:ext cx="2922890" cy="463297"/>
        </a:xfrm>
        <a:prstGeom prst="rect">
          <a:avLst/>
        </a:prstGeom>
        <a:solidFill>
          <a:schemeClr val="accent6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Complaint is referred to In-House Dispute Resolution</a:t>
          </a:r>
        </a:p>
      </dsp:txBody>
      <dsp:txXfrm>
        <a:off x="4680731" y="3865286"/>
        <a:ext cx="2922890" cy="463297"/>
      </dsp:txXfrm>
    </dsp:sp>
    <dsp:sp modelId="{C2A564BD-5831-457A-9DEE-C45063FF920F}">
      <dsp:nvSpPr>
        <dsp:cNvPr id="0" name=""/>
        <dsp:cNvSpPr/>
      </dsp:nvSpPr>
      <dsp:spPr>
        <a:xfrm>
          <a:off x="5253309" y="4454247"/>
          <a:ext cx="2430546" cy="747485"/>
        </a:xfrm>
        <a:prstGeom prst="rect">
          <a:avLst/>
        </a:prstGeom>
        <a:solidFill>
          <a:schemeClr val="accent5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Maiandra GD" panose="020E0502030308020204" pitchFamily="34" charset="0"/>
            </a:rPr>
            <a:t>Complaint is referred to Disciplinary Committee if not resolved </a:t>
          </a:r>
        </a:p>
      </dsp:txBody>
      <dsp:txXfrm>
        <a:off x="5253309" y="4454247"/>
        <a:ext cx="2430546" cy="7474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EA1A5-C136-9146-8D8B-4FFE48DCCCFF}">
      <dsp:nvSpPr>
        <dsp:cNvPr id="0" name=""/>
        <dsp:cNvSpPr/>
      </dsp:nvSpPr>
      <dsp:spPr>
        <a:xfrm>
          <a:off x="2343573" y="62864"/>
          <a:ext cx="3017520" cy="3017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FF0000"/>
              </a:solidFill>
            </a:rPr>
            <a:t>ACC</a:t>
          </a:r>
          <a:r>
            <a:rPr lang="en-GB" sz="1900" b="1" kern="1200" dirty="0"/>
            <a:t>(Reviews, Investigates, IHDR, and Prosecutes</a:t>
          </a:r>
        </a:p>
      </dsp:txBody>
      <dsp:txXfrm>
        <a:off x="2745909" y="590930"/>
        <a:ext cx="2212848" cy="1357884"/>
      </dsp:txXfrm>
    </dsp:sp>
    <dsp:sp modelId="{6B17B2E6-ED50-F741-85B3-659E6D413707}">
      <dsp:nvSpPr>
        <dsp:cNvPr id="0" name=""/>
        <dsp:cNvSpPr/>
      </dsp:nvSpPr>
      <dsp:spPr>
        <a:xfrm>
          <a:off x="3432395" y="1948814"/>
          <a:ext cx="3017520" cy="3017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FF0000"/>
              </a:solidFill>
            </a:rPr>
            <a:t>LSK </a:t>
          </a:r>
          <a:r>
            <a:rPr lang="en-GB" sz="1900" b="1" kern="1200" dirty="0"/>
            <a:t>(Professional Body for Advocates and Secretariat to ADC)</a:t>
          </a:r>
        </a:p>
      </dsp:txBody>
      <dsp:txXfrm>
        <a:off x="4355253" y="2728340"/>
        <a:ext cx="1810512" cy="1659636"/>
      </dsp:txXfrm>
    </dsp:sp>
    <dsp:sp modelId="{9EA15101-C5C2-924B-A7F1-4F543F1C34EA}">
      <dsp:nvSpPr>
        <dsp:cNvPr id="0" name=""/>
        <dsp:cNvSpPr/>
      </dsp:nvSpPr>
      <dsp:spPr>
        <a:xfrm>
          <a:off x="1254751" y="1948814"/>
          <a:ext cx="3017520" cy="3017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>
              <a:solidFill>
                <a:srgbClr val="FF0000"/>
              </a:solidFill>
            </a:rPr>
            <a:t>ADC</a:t>
          </a:r>
          <a:r>
            <a:rPr lang="en-GB" sz="1900" b="1" kern="1200" dirty="0"/>
            <a:t>(Listens, Determines, Issues Sanctions</a:t>
          </a:r>
        </a:p>
      </dsp:txBody>
      <dsp:txXfrm>
        <a:off x="1538901" y="2728340"/>
        <a:ext cx="1810512" cy="16596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5611C-7ED1-45CB-8259-DBC7B900C6E3}">
      <dsp:nvSpPr>
        <dsp:cNvPr id="0" name=""/>
        <dsp:cNvSpPr/>
      </dsp:nvSpPr>
      <dsp:spPr>
        <a:xfrm>
          <a:off x="6500250" y="2614964"/>
          <a:ext cx="91440" cy="4869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6985"/>
              </a:lnTo>
            </a:path>
          </a:pathLst>
        </a:custGeom>
        <a:noFill/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14E2F-48EE-4D7F-8806-307BA3FA4D84}">
      <dsp:nvSpPr>
        <dsp:cNvPr id="0" name=""/>
        <dsp:cNvSpPr/>
      </dsp:nvSpPr>
      <dsp:spPr>
        <a:xfrm>
          <a:off x="4650385" y="1064702"/>
          <a:ext cx="1895585" cy="486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66"/>
              </a:lnTo>
              <a:lnTo>
                <a:pt x="1895585" y="331866"/>
              </a:lnTo>
              <a:lnTo>
                <a:pt x="1895585" y="486985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B37A6-8CA3-4DFB-81D5-0EAA0DEB3B11}">
      <dsp:nvSpPr>
        <dsp:cNvPr id="0" name=""/>
        <dsp:cNvSpPr/>
      </dsp:nvSpPr>
      <dsp:spPr>
        <a:xfrm>
          <a:off x="2661951" y="2614964"/>
          <a:ext cx="1314160" cy="486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866"/>
              </a:lnTo>
              <a:lnTo>
                <a:pt x="1314160" y="331866"/>
              </a:lnTo>
              <a:lnTo>
                <a:pt x="1314160" y="486985"/>
              </a:lnTo>
            </a:path>
          </a:pathLst>
        </a:custGeom>
        <a:noFill/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2C286-C641-4A5C-91D3-C389879D06EC}">
      <dsp:nvSpPr>
        <dsp:cNvPr id="0" name=""/>
        <dsp:cNvSpPr/>
      </dsp:nvSpPr>
      <dsp:spPr>
        <a:xfrm>
          <a:off x="1451916" y="2614964"/>
          <a:ext cx="1210035" cy="486985"/>
        </a:xfrm>
        <a:custGeom>
          <a:avLst/>
          <a:gdLst/>
          <a:ahLst/>
          <a:cxnLst/>
          <a:rect l="0" t="0" r="0" b="0"/>
          <a:pathLst>
            <a:path>
              <a:moveTo>
                <a:pt x="1210035" y="0"/>
              </a:moveTo>
              <a:lnTo>
                <a:pt x="1210035" y="331866"/>
              </a:lnTo>
              <a:lnTo>
                <a:pt x="0" y="331866"/>
              </a:lnTo>
              <a:lnTo>
                <a:pt x="0" y="486985"/>
              </a:lnTo>
            </a:path>
          </a:pathLst>
        </a:custGeom>
        <a:noFill/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F78DD-B557-4F00-ADA3-E97DC7F850BE}">
      <dsp:nvSpPr>
        <dsp:cNvPr id="0" name=""/>
        <dsp:cNvSpPr/>
      </dsp:nvSpPr>
      <dsp:spPr>
        <a:xfrm>
          <a:off x="2661951" y="1064702"/>
          <a:ext cx="1988433" cy="486985"/>
        </a:xfrm>
        <a:custGeom>
          <a:avLst/>
          <a:gdLst/>
          <a:ahLst/>
          <a:cxnLst/>
          <a:rect l="0" t="0" r="0" b="0"/>
          <a:pathLst>
            <a:path>
              <a:moveTo>
                <a:pt x="1988433" y="0"/>
              </a:moveTo>
              <a:lnTo>
                <a:pt x="1988433" y="331866"/>
              </a:lnTo>
              <a:lnTo>
                <a:pt x="0" y="331866"/>
              </a:lnTo>
              <a:lnTo>
                <a:pt x="0" y="486985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3FAC4-61CA-4C22-AFD1-BD3E0973FC48}">
      <dsp:nvSpPr>
        <dsp:cNvPr id="0" name=""/>
        <dsp:cNvSpPr/>
      </dsp:nvSpPr>
      <dsp:spPr>
        <a:xfrm>
          <a:off x="3720178" y="1426"/>
          <a:ext cx="1860414" cy="106327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6147C-0D04-40C4-BFBC-57998F6965CE}">
      <dsp:nvSpPr>
        <dsp:cNvPr id="0" name=""/>
        <dsp:cNvSpPr/>
      </dsp:nvSpPr>
      <dsp:spPr>
        <a:xfrm>
          <a:off x="3906228" y="178173"/>
          <a:ext cx="1860414" cy="106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Number</a:t>
          </a:r>
          <a:r>
            <a:rPr lang="en-US" sz="1500" kern="1200" baseline="0" dirty="0"/>
            <a:t> of c</a:t>
          </a:r>
          <a:r>
            <a:rPr lang="en-US" sz="1500" kern="1200" dirty="0"/>
            <a:t>omplaints received - 671</a:t>
          </a:r>
        </a:p>
      </dsp:txBody>
      <dsp:txXfrm>
        <a:off x="3937370" y="209315"/>
        <a:ext cx="1798130" cy="1000991"/>
      </dsp:txXfrm>
    </dsp:sp>
    <dsp:sp modelId="{9DDC5A09-6E8C-4779-B5C7-AA6EEFB15043}">
      <dsp:nvSpPr>
        <dsp:cNvPr id="0" name=""/>
        <dsp:cNvSpPr/>
      </dsp:nvSpPr>
      <dsp:spPr>
        <a:xfrm>
          <a:off x="1638954" y="1551688"/>
          <a:ext cx="2045994" cy="10632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B12FF-1E01-4E83-9B96-2711A927EBA3}">
      <dsp:nvSpPr>
        <dsp:cNvPr id="0" name=""/>
        <dsp:cNvSpPr/>
      </dsp:nvSpPr>
      <dsp:spPr>
        <a:xfrm>
          <a:off x="1825004" y="1728435"/>
          <a:ext cx="2045994" cy="106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Number of charges drafted and filed  at DC - 130</a:t>
          </a:r>
        </a:p>
      </dsp:txBody>
      <dsp:txXfrm>
        <a:off x="1856146" y="1759577"/>
        <a:ext cx="1983710" cy="1000991"/>
      </dsp:txXfrm>
    </dsp:sp>
    <dsp:sp modelId="{18EFA843-2F07-49C5-BE18-A262A4B37B8F}">
      <dsp:nvSpPr>
        <dsp:cNvPr id="0" name=""/>
        <dsp:cNvSpPr/>
      </dsp:nvSpPr>
      <dsp:spPr>
        <a:xfrm>
          <a:off x="323806" y="3101950"/>
          <a:ext cx="2256221" cy="1063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3E15CE-5397-49EF-BF32-A38B68CB65E8}">
      <dsp:nvSpPr>
        <dsp:cNvPr id="0" name=""/>
        <dsp:cNvSpPr/>
      </dsp:nvSpPr>
      <dsp:spPr>
        <a:xfrm>
          <a:off x="509856" y="3278697"/>
          <a:ext cx="2256221" cy="106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/>
            <a:t>Number of Advocates Struck of the Roll - 1</a:t>
          </a:r>
          <a:endParaRPr lang="en-US" sz="1500" kern="1200" dirty="0"/>
        </a:p>
      </dsp:txBody>
      <dsp:txXfrm>
        <a:off x="540998" y="3309839"/>
        <a:ext cx="2193937" cy="1000991"/>
      </dsp:txXfrm>
    </dsp:sp>
    <dsp:sp modelId="{76C1D677-9964-4E39-AD99-EC71ADDDDBCD}">
      <dsp:nvSpPr>
        <dsp:cNvPr id="0" name=""/>
        <dsp:cNvSpPr/>
      </dsp:nvSpPr>
      <dsp:spPr>
        <a:xfrm>
          <a:off x="2952127" y="3101950"/>
          <a:ext cx="2047969" cy="1063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90101-9C68-40FB-8FEC-428FFBBF32DC}">
      <dsp:nvSpPr>
        <dsp:cNvPr id="0" name=""/>
        <dsp:cNvSpPr/>
      </dsp:nvSpPr>
      <dsp:spPr>
        <a:xfrm>
          <a:off x="3138177" y="3278697"/>
          <a:ext cx="2047969" cy="106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Number of advocates  suspended  - 4</a:t>
          </a:r>
        </a:p>
      </dsp:txBody>
      <dsp:txXfrm>
        <a:off x="3169319" y="3309839"/>
        <a:ext cx="1985685" cy="1000991"/>
      </dsp:txXfrm>
    </dsp:sp>
    <dsp:sp modelId="{81D2AD66-2897-40E7-BA49-B4DFD2E0334E}">
      <dsp:nvSpPr>
        <dsp:cNvPr id="0" name=""/>
        <dsp:cNvSpPr/>
      </dsp:nvSpPr>
      <dsp:spPr>
        <a:xfrm>
          <a:off x="5430125" y="1551688"/>
          <a:ext cx="2231690" cy="10632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52B535-47B1-4848-87F8-C81659010D3E}">
      <dsp:nvSpPr>
        <dsp:cNvPr id="0" name=""/>
        <dsp:cNvSpPr/>
      </dsp:nvSpPr>
      <dsp:spPr>
        <a:xfrm>
          <a:off x="5616175" y="1728435"/>
          <a:ext cx="2231690" cy="106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Number of complaints</a:t>
          </a:r>
          <a:r>
            <a:rPr lang="en-US" sz="1500" kern="1200" baseline="0" dirty="0"/>
            <a:t>  r</a:t>
          </a:r>
          <a:r>
            <a:rPr lang="en-US" sz="1500" kern="1200" dirty="0"/>
            <a:t>esolved through IHDR - 81</a:t>
          </a:r>
        </a:p>
      </dsp:txBody>
      <dsp:txXfrm>
        <a:off x="5647317" y="1759577"/>
        <a:ext cx="2169406" cy="1000991"/>
      </dsp:txXfrm>
    </dsp:sp>
    <dsp:sp modelId="{3820DE26-E579-47AC-AE4D-17419287A6FC}">
      <dsp:nvSpPr>
        <dsp:cNvPr id="0" name=""/>
        <dsp:cNvSpPr/>
      </dsp:nvSpPr>
      <dsp:spPr>
        <a:xfrm>
          <a:off x="5372197" y="3101950"/>
          <a:ext cx="2347545" cy="1063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71CCE-BA17-45CF-9290-B1755B631C9A}">
      <dsp:nvSpPr>
        <dsp:cNvPr id="0" name=""/>
        <dsp:cNvSpPr/>
      </dsp:nvSpPr>
      <dsp:spPr>
        <a:xfrm>
          <a:off x="5558247" y="3278697"/>
          <a:ext cx="2347545" cy="106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Amounts</a:t>
          </a:r>
          <a:r>
            <a:rPr lang="en-US" sz="1500" kern="1200" baseline="0" dirty="0"/>
            <a:t> of m</a:t>
          </a:r>
          <a:r>
            <a:rPr lang="en-US" sz="1500" kern="1200" dirty="0"/>
            <a:t>oney recovered on behalf of</a:t>
          </a:r>
          <a:r>
            <a:rPr lang="en-US" sz="1500" kern="1200" baseline="0" dirty="0"/>
            <a:t> complainants  through IHDR - </a:t>
          </a:r>
          <a:r>
            <a:rPr lang="en-US" sz="1500" kern="1200" dirty="0">
              <a:latin typeface="Maiandra GD" panose="020E0502030308020204" pitchFamily="34" charset="0"/>
            </a:rPr>
            <a:t>KES. 5,942,303/=</a:t>
          </a:r>
          <a:endParaRPr lang="en-US" sz="1500" kern="1200" dirty="0"/>
        </a:p>
      </dsp:txBody>
      <dsp:txXfrm>
        <a:off x="5589389" y="3309839"/>
        <a:ext cx="2285261" cy="1000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C25B79D-5058-4A3D-B571-E8324C473C87}" type="datetimeFigureOut">
              <a:rPr lang="en-GB"/>
              <a:pPr>
                <a:defRPr/>
              </a:pPr>
              <a:t>24/07/2024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17090A-22A1-4159-BFCD-95088D1909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7339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03200" y="0"/>
            <a:ext cx="3778250" cy="6858000"/>
            <a:chOff x="203200" y="0"/>
            <a:chExt cx="3778250" cy="685800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>
                <a:gd name="T0" fmla="*/ 0 w 860"/>
                <a:gd name="T1" fmla="*/ 3881438 h 2502"/>
                <a:gd name="T2" fmla="*/ 361950 w 860"/>
                <a:gd name="T3" fmla="*/ 3971925 h 2502"/>
                <a:gd name="T4" fmla="*/ 1365250 w 860"/>
                <a:gd name="T5" fmla="*/ 0 h 2502"/>
                <a:gd name="T6" fmla="*/ 984250 w 860"/>
                <a:gd name="T7" fmla="*/ 0 h 2502"/>
                <a:gd name="T8" fmla="*/ 0 w 860"/>
                <a:gd name="T9" fmla="*/ 3881438 h 25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203200" y="0"/>
              <a:ext cx="1336675" cy="3862389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" name="Freeform 8"/>
            <p:cNvSpPr/>
            <p:nvPr/>
          </p:nvSpPr>
          <p:spPr bwMode="auto">
            <a:xfrm>
              <a:off x="207963" y="3776664"/>
              <a:ext cx="1936750" cy="3081337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" name="Freeform 9"/>
            <p:cNvSpPr/>
            <p:nvPr/>
          </p:nvSpPr>
          <p:spPr bwMode="auto">
            <a:xfrm>
              <a:off x="646113" y="3886201"/>
              <a:ext cx="2373312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" name="Freeform 10"/>
            <p:cNvSpPr/>
            <p:nvPr/>
          </p:nvSpPr>
          <p:spPr bwMode="auto">
            <a:xfrm>
              <a:off x="641350" y="3881439"/>
              <a:ext cx="3340100" cy="2976562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1"/>
            <p:cNvSpPr/>
            <p:nvPr/>
          </p:nvSpPr>
          <p:spPr bwMode="auto">
            <a:xfrm>
              <a:off x="203200" y="3771901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1" name="Freeform 12"/>
          <p:cNvSpPr>
            <a:spLocks/>
          </p:cNvSpPr>
          <p:nvPr/>
        </p:nvSpPr>
        <p:spPr bwMode="auto">
          <a:xfrm>
            <a:off x="203200" y="3771900"/>
            <a:ext cx="361950" cy="90488"/>
          </a:xfrm>
          <a:custGeom>
            <a:avLst/>
            <a:gdLst>
              <a:gd name="T0" fmla="*/ 361950 w 228"/>
              <a:gd name="T1" fmla="*/ 90488 h 57"/>
              <a:gd name="T2" fmla="*/ 0 w 228"/>
              <a:gd name="T3" fmla="*/ 0 h 57"/>
              <a:gd name="T4" fmla="*/ 352425 w 228"/>
              <a:gd name="T5" fmla="*/ 85725 h 57"/>
              <a:gd name="T6" fmla="*/ 361950 w 228"/>
              <a:gd name="T7" fmla="*/ 90488 h 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560388" y="3867150"/>
            <a:ext cx="61912" cy="80963"/>
          </a:xfrm>
          <a:custGeom>
            <a:avLst/>
            <a:gdLst>
              <a:gd name="T0" fmla="*/ 0 w 39"/>
              <a:gd name="T1" fmla="*/ 0 h 51"/>
              <a:gd name="T2" fmla="*/ 61912 w 39"/>
              <a:gd name="T3" fmla="*/ 80963 h 51"/>
              <a:gd name="T4" fmla="*/ 4762 w 39"/>
              <a:gd name="T5" fmla="*/ 0 h 51"/>
              <a:gd name="T6" fmla="*/ 0 w 39"/>
              <a:gd name="T7" fmla="*/ 0 h 5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326313" y="6116638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4263" y="6116638"/>
            <a:ext cx="36083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116638"/>
            <a:ext cx="411162" cy="365125"/>
          </a:xfrm>
        </p:spPr>
        <p:txBody>
          <a:bodyPr/>
          <a:lstStyle>
            <a:lvl1pPr>
              <a:defRPr/>
            </a:lvl1pPr>
          </a:lstStyle>
          <a:p>
            <a:fld id="{BAFB056F-F2C5-403F-919F-00EEAF622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169963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5F32-F8FA-4035-AF91-9FAD29C87D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94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5C81B-F80B-4132-898C-75A571251D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715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D69772B-5F52-452F-BE56-1E9DDE8910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8874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022BD-3DBC-4E38-90A7-92C2D254C0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095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173D25D-D5D5-45E1-8F63-B123FD4C58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737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E3DA698-BA93-4406-A645-90AEBB65C8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476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4CF03-C380-4CFF-8DA7-4317CEA1A2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890302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3FFAD-0C6C-4F77-9EB9-1FAB8CC7D5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599231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3775" y="6108700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3263" y="6108700"/>
            <a:ext cx="5313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175" y="6108700"/>
            <a:ext cx="428625" cy="365125"/>
          </a:xfrm>
        </p:spPr>
        <p:txBody>
          <a:bodyPr/>
          <a:lstStyle>
            <a:lvl1pPr>
              <a:defRPr/>
            </a:lvl1pPr>
          </a:lstStyle>
          <a:p>
            <a:fld id="{026DA62C-9A91-4A68-B979-0B9514D610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889113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88672-0222-48BB-832E-ECC1C46B1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3727587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BDB91-1679-4628-8C38-C06778CA88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498011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A294C-223A-4153-9069-92399C4F59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194518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CA09E-5E05-4233-B525-C66869A8DB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651568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9120-84AB-4CAA-8919-819673DC4A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259927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EDE80-1130-44EF-8005-450B2EE5EE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467139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5171E-607C-4534-84E0-E3FD4F584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637216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2132013" cy="6858000"/>
            <a:chOff x="0" y="0"/>
            <a:chExt cx="2132013" cy="6858001"/>
          </a:xfrm>
        </p:grpSpPr>
        <p:sp>
          <p:nvSpPr>
            <p:cNvPr id="1032" name="Freeform 6"/>
            <p:cNvSpPr>
              <a:spLocks/>
            </p:cNvSpPr>
            <p:nvPr/>
          </p:nvSpPr>
          <p:spPr bwMode="auto">
            <a:xfrm>
              <a:off x="0" y="0"/>
              <a:ext cx="1073150" cy="5291138"/>
            </a:xfrm>
            <a:custGeom>
              <a:avLst/>
              <a:gdLst>
                <a:gd name="T0" fmla="*/ 0 w 676"/>
                <a:gd name="T1" fmla="*/ 4972050 h 3333"/>
                <a:gd name="T2" fmla="*/ 0 w 676"/>
                <a:gd name="T3" fmla="*/ 5257800 h 3333"/>
                <a:gd name="T4" fmla="*/ 200025 w 676"/>
                <a:gd name="T5" fmla="*/ 5291138 h 3333"/>
                <a:gd name="T6" fmla="*/ 1073150 w 676"/>
                <a:gd name="T7" fmla="*/ 0 h 3333"/>
                <a:gd name="T8" fmla="*/ 815975 w 676"/>
                <a:gd name="T9" fmla="*/ 0 h 3333"/>
                <a:gd name="T10" fmla="*/ 0 w 676"/>
                <a:gd name="T11" fmla="*/ 4972050 h 3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9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4"/>
              <a:ext cx="906463" cy="1195387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1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1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4"/>
              <a:ext cx="1377950" cy="1500187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82663" y="457200"/>
            <a:ext cx="770413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82663" y="2667000"/>
            <a:ext cx="770413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063" y="6116638"/>
            <a:ext cx="8588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7550" y="6116638"/>
            <a:ext cx="5313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4050" y="6116638"/>
            <a:ext cx="4127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orbel" pitchFamily="34" charset="0"/>
              </a:defRPr>
            </a:lvl1pPr>
          </a:lstStyle>
          <a:p>
            <a:fld id="{26EA9643-1F26-406F-A193-20CC96353A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4" r:id="rId1"/>
    <p:sldLayoutId id="2147484515" r:id="rId2"/>
    <p:sldLayoutId id="2147484501" r:id="rId3"/>
    <p:sldLayoutId id="2147484502" r:id="rId4"/>
    <p:sldLayoutId id="2147484503" r:id="rId5"/>
    <p:sldLayoutId id="2147484504" r:id="rId6"/>
    <p:sldLayoutId id="2147484505" r:id="rId7"/>
    <p:sldLayoutId id="2147484506" r:id="rId8"/>
    <p:sldLayoutId id="2147484507" r:id="rId9"/>
    <p:sldLayoutId id="2147484508" r:id="rId10"/>
    <p:sldLayoutId id="2147484509" r:id="rId11"/>
    <p:sldLayoutId id="2147484516" r:id="rId12"/>
    <p:sldLayoutId id="2147484510" r:id="rId13"/>
    <p:sldLayoutId id="2147484517" r:id="rId14"/>
    <p:sldLayoutId id="2147484511" r:id="rId15"/>
    <p:sldLayoutId id="2147484512" r:id="rId16"/>
    <p:sldLayoutId id="2147484513" r:id="rId17"/>
  </p:sldLayoutIdLst>
  <p:transition spd="slow">
    <p:wheel spokes="1"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anose="020B0503020204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C87D0E"/>
        </a:buClr>
        <a:buSzPct val="145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cc@ag.go.ke" TargetMode="External"/><Relationship Id="rId2" Type="http://schemas.openxmlformats.org/officeDocument/2006/relationships/hyperlink" Target="http://www.acc.go.ke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0"/>
            <a:ext cx="6705600" cy="24384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40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ADVOCATES COMPLAINTS COMMISSION(ACC): </a:t>
            </a:r>
            <a:br>
              <a:rPr lang="en-US" altLang="en-US" sz="4000" b="1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r>
              <a:rPr lang="en-US" altLang="en-US" sz="40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 Handling Complaints Against Advocates Simplified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0" y="4267200"/>
            <a:ext cx="4953000" cy="1752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0"/>
              </a:spcBef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en-US" altLang="en-US" sz="32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1</a:t>
            </a:r>
            <a:r>
              <a:rPr lang="en-US" altLang="en-US" sz="3200" b="1" baseline="30000" dirty="0">
                <a:latin typeface="Maiandra GD" panose="020E0502030308020204" pitchFamily="34" charset="0"/>
                <a:cs typeface="Times New Roman" panose="02020603050405020304" pitchFamily="18" charset="0"/>
              </a:rPr>
              <a:t>ST </a:t>
            </a:r>
            <a:r>
              <a:rPr lang="en-US" altLang="en-US" sz="32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Webinar Series</a:t>
            </a:r>
          </a:p>
          <a:p>
            <a:pPr algn="ctr" eaLnBrk="1" fontAlgn="auto" hangingPunct="1">
              <a:spcBef>
                <a:spcPct val="0"/>
              </a:spcBef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en-US" altLang="en-US" sz="32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Presentation </a:t>
            </a:r>
          </a:p>
          <a:p>
            <a:pPr algn="ctr" eaLnBrk="1" fontAlgn="auto" hangingPunct="1">
              <a:spcBef>
                <a:spcPct val="0"/>
              </a:spcBef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en-US" altLang="en-US" sz="32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Date: 29.04.2021</a:t>
            </a:r>
          </a:p>
        </p:txBody>
      </p:sp>
    </p:spTree>
  </p:cSld>
  <p:clrMapOvr>
    <a:masterClrMapping/>
  </p:clrMapOvr>
  <p:transition spd="slow" advTm="4000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838200"/>
          </a:xfrm>
        </p:spPr>
        <p:txBody>
          <a:bodyPr/>
          <a:lstStyle/>
          <a:p>
            <a:pPr eaLnBrk="1" hangingPunct="1"/>
            <a:r>
              <a:rPr lang="en-GB" altLang="en-US" sz="3600" dirty="0">
                <a:ln>
                  <a:noFill/>
                </a:ln>
                <a:latin typeface="Maiandra GD" pitchFamily="34" charset="0"/>
              </a:rPr>
              <a:t> Complaint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762000"/>
          <a:ext cx="7891462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8927138"/>
      </p:ext>
    </p:extLst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E7777-4249-3F45-AF6D-1E5E4B806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66799"/>
          </a:xfrm>
        </p:spPr>
        <p:txBody>
          <a:bodyPr/>
          <a:lstStyle/>
          <a:p>
            <a:r>
              <a:rPr lang="en-US" b="1" dirty="0">
                <a:latin typeface="Maiandra GD" panose="020E0502030308020204" pitchFamily="34" charset="0"/>
              </a:rPr>
              <a:t>ACC, LSK and ADC Distinguished</a:t>
            </a:r>
            <a:endParaRPr lang="x-none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20C8EBF-3887-8C40-8DFA-FD3FC18F8C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9104959"/>
              </p:ext>
            </p:extLst>
          </p:nvPr>
        </p:nvGraphicFramePr>
        <p:xfrm>
          <a:off x="982133" y="1524000"/>
          <a:ext cx="7704667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8830982"/>
      </p:ext>
    </p:extLst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DF7976-4556-E648-B104-DD9F54061258}"/>
              </a:ext>
            </a:extLst>
          </p:cNvPr>
          <p:cNvSpPr txBox="1"/>
          <p:nvPr/>
        </p:nvSpPr>
        <p:spPr>
          <a:xfrm>
            <a:off x="1333500" y="3105834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600" b="1" dirty="0">
                <a:latin typeface="Maiandra GD" panose="020E0502030308020204" pitchFamily="34" charset="77"/>
              </a:rPr>
              <a:t>END OF 1ST PRESENTATION</a:t>
            </a:r>
          </a:p>
        </p:txBody>
      </p:sp>
    </p:spTree>
    <p:extLst>
      <p:ext uri="{BB962C8B-B14F-4D97-AF65-F5344CB8AC3E}">
        <p14:creationId xmlns:p14="http://schemas.microsoft.com/office/powerpoint/2010/main" val="3898182764"/>
      </p:ext>
    </p:extLst>
  </p:cSld>
  <p:clrMapOvr>
    <a:masterClrMapping/>
  </p:clrMapOvr>
  <p:transition spd="slow"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4495800"/>
          </a:xfrm>
        </p:spPr>
        <p:txBody>
          <a:bodyPr/>
          <a:lstStyle/>
          <a:p>
            <a:pPr algn="r"/>
            <a:r>
              <a:rPr lang="en-US" dirty="0"/>
              <a:t> </a:t>
            </a:r>
            <a:r>
              <a:rPr lang="en-US" sz="6000" b="1" dirty="0">
                <a:latin typeface="Maiandra GD" panose="020E0502030308020204" pitchFamily="34" charset="0"/>
              </a:rPr>
              <a:t>What Does The Commission Do</a:t>
            </a:r>
            <a:r>
              <a:rPr lang="en-US" b="1" dirty="0">
                <a:latin typeface="Maiandra GD" panose="020E0502030308020204" pitchFamily="34" charset="0"/>
              </a:rPr>
              <a:t>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				 </a:t>
            </a:r>
            <a:r>
              <a:rPr lang="en-US" b="1" dirty="0">
                <a:latin typeface="Maiandra GD" panose="020E0502030308020204" pitchFamily="34" charset="0"/>
              </a:rPr>
              <a:t>Presented by:  </a:t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Commissioner Samuel </a:t>
            </a:r>
            <a:r>
              <a:rPr lang="en-US" b="1" dirty="0" err="1">
                <a:latin typeface="Maiandra GD" panose="020E0502030308020204" pitchFamily="34" charset="0"/>
              </a:rPr>
              <a:t>Ouma</a:t>
            </a:r>
            <a:r>
              <a:rPr lang="en-US" b="1" dirty="0">
                <a:latin typeface="Maiandra GD" panose="020E0502030308020204" pitchFamily="34" charset="0"/>
              </a:rPr>
              <a:t/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77710428"/>
      </p:ext>
    </p:extLst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67600" cy="6096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n>
                  <a:noFill/>
                </a:ln>
                <a:latin typeface="Maiandra GD" pitchFamily="34" charset="0"/>
                <a:cs typeface="Times New Roman" pitchFamily="18" charset="0"/>
              </a:rPr>
              <a:t>IHDR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848600" cy="53340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If parties consent to resolving the dispute using ACC’s  IHDR mechanism, IHDR session(s) are held either virtually or physically.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If parties agree on a settlement, IHDR settlement Agreement is drafted by the IHDR Division: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Contents of the IHDR Agreement: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Part I – Details of the Parties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Part II – Nature of Professional Misconduct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Part III – Terms of the Agreement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Part IV – Default clause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Part V - Signing Off 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Compliance of the IHDR Agreement terms monitored by IHDR Division</a:t>
            </a:r>
          </a:p>
        </p:txBody>
      </p:sp>
      <p:pic>
        <p:nvPicPr>
          <p:cNvPr id="389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667000"/>
            <a:ext cx="2514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990600"/>
          </a:xfrm>
        </p:spPr>
        <p:txBody>
          <a:bodyPr/>
          <a:lstStyle/>
          <a:p>
            <a:pPr algn="ctr" eaLnBrk="1" hangingPunct="1"/>
            <a:r>
              <a:rPr lang="en-US" altLang="en-US" sz="5400" dirty="0">
                <a:latin typeface="Maiandra GD" pitchFamily="34" charset="0"/>
                <a:cs typeface="Times New Roman" pitchFamily="18" charset="0"/>
              </a:rPr>
              <a:t>The Prosecution Process</a:t>
            </a:r>
            <a:endParaRPr lang="en-US" altLang="en-US" sz="5400" dirty="0">
              <a:latin typeface="Maiandra GD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3733800" cy="53340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 rtlCol="0">
            <a:normAutofit fontScale="47500" lnSpcReduction="20000"/>
          </a:bodyPr>
          <a:lstStyle/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Draft a comprehensive affidavit of charge.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The affidavit of charge is sworn by the Commissioners.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File the commissioned affidavit at the ADC Secretariat. </a:t>
            </a: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en-US" sz="3800" b="1" dirty="0">
                <a:latin typeface="Maiandra GD" panose="020E0502030308020204" pitchFamily="34" charset="0"/>
                <a:cs typeface="Times New Roman" pitchFamily="18" charset="0"/>
              </a:rPr>
              <a:t>Prosecution Stages at the Advocates Disciplinary  Committee (ADC)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Plea taking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Hearing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Judgment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Mitigation and sentencing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arenR"/>
              <a:defRPr/>
            </a:pPr>
            <a:r>
              <a:rPr lang="en-US" sz="3200" dirty="0">
                <a:latin typeface="Maiandra GD" panose="020E0502030308020204" pitchFamily="34" charset="0"/>
                <a:cs typeface="Times New Roman" pitchFamily="18" charset="0"/>
              </a:rPr>
              <a:t> Execution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lphaLcParenR"/>
              <a:defRPr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4191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62600" y="6096000"/>
            <a:ext cx="3581400" cy="762000"/>
          </a:xfrm>
          <a:prstGeom prst="rect">
            <a:avLst/>
          </a:prstGeom>
          <a:solidFill>
            <a:srgbClr val="9966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6785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66799"/>
          </a:xfrm>
        </p:spPr>
        <p:txBody>
          <a:bodyPr/>
          <a:lstStyle/>
          <a:p>
            <a:pPr eaLnBrk="1" hangingPunct="1"/>
            <a:r>
              <a:rPr lang="en-US" altLang="en-US" b="1" dirty="0">
                <a:ln>
                  <a:noFill/>
                </a:ln>
                <a:latin typeface="Maiandra GD" pitchFamily="34" charset="0"/>
                <a:cs typeface="Times New Roman" pitchFamily="18" charset="0"/>
              </a:rPr>
              <a:t>Common Charges at The A.D.C.</a:t>
            </a:r>
            <a:endParaRPr lang="en-US" altLang="en-US" b="1" dirty="0">
              <a:ln>
                <a:noFill/>
              </a:ln>
              <a:latin typeface="Maiandra GD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188628" cy="49530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endParaRPr lang="en-US" altLang="en-US" sz="17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Withholding clients monies.</a:t>
            </a:r>
          </a:p>
          <a:p>
            <a:pPr marL="0" indent="0" eaLnBrk="1" hangingPunct="1">
              <a:buNone/>
            </a:pPr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Failure to account for clients’ monies.</a:t>
            </a:r>
          </a:p>
          <a:p>
            <a:pPr marL="0" indent="0" eaLnBrk="1" hangingPunct="1">
              <a:buNone/>
            </a:pPr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Wrongfully asserting a lien</a:t>
            </a:r>
          </a:p>
          <a:p>
            <a:pPr marL="0" indent="0" eaLnBrk="1" hangingPunct="1">
              <a:buNone/>
            </a:pPr>
            <a:endParaRPr lang="en-GB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Failing to render  any or adequate  professional services </a:t>
            </a:r>
          </a:p>
          <a:p>
            <a:pPr eaLnBrk="1" hangingPunct="1"/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Conflict of interest </a:t>
            </a:r>
          </a:p>
          <a:p>
            <a:pPr marL="0" indent="0" eaLnBrk="1" hangingPunct="1">
              <a:buNone/>
            </a:pPr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Delay in carrying out instructions</a:t>
            </a:r>
          </a:p>
          <a:p>
            <a:pPr eaLnBrk="1" hangingPunct="1"/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946904" y="1676400"/>
            <a:ext cx="3968496" cy="49530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Failure to Keep Clients Informed on the Progress of their Matter.</a:t>
            </a:r>
          </a:p>
          <a:p>
            <a:pPr marL="0" indent="0" eaLnBrk="1" hangingPunct="1">
              <a:buNone/>
            </a:pPr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Issuing cheques that are subsequently dishonored upon presentation at the bank.</a:t>
            </a:r>
          </a:p>
          <a:p>
            <a:pPr marL="0" indent="0" eaLnBrk="1" hangingPunct="1">
              <a:buNone/>
            </a:pPr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 Failure to </a:t>
            </a:r>
            <a:r>
              <a:rPr lang="en-US" altLang="en-US" sz="2300" dirty="0" err="1">
                <a:latin typeface="Maiandra GD" panose="020E0502030308020204" pitchFamily="34" charset="0"/>
                <a:cs typeface="Times New Roman" pitchFamily="18" charset="0"/>
              </a:rPr>
              <a:t>honour</a:t>
            </a:r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 professional undertakings</a:t>
            </a:r>
          </a:p>
          <a:p>
            <a:pPr marL="0" indent="0" eaLnBrk="1" hangingPunct="1">
              <a:buNone/>
            </a:pPr>
            <a:endParaRPr lang="en-US" altLang="en-US" sz="23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eaLnBrk="1" hangingPunct="1"/>
            <a:r>
              <a:rPr lang="en-US" altLang="en-US" sz="2300" dirty="0">
                <a:latin typeface="Maiandra GD" panose="020E0502030308020204" pitchFamily="34" charset="0"/>
                <a:cs typeface="Times New Roman" pitchFamily="18" charset="0"/>
              </a:rPr>
              <a:t>Practicing without  a valid practicing certificate</a:t>
            </a:r>
            <a:endParaRPr lang="en-US" sz="2300" dirty="0">
              <a:latin typeface="Maiandra GD" panose="020E0502030308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82253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5334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n>
                  <a:noFill/>
                </a:ln>
                <a:latin typeface="Maiandra GD" pitchFamily="34" charset="0"/>
                <a:cs typeface="Times New Roman" pitchFamily="18" charset="0"/>
              </a:rPr>
              <a:t>Sanctions at the ADC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848600" cy="55626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None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The  Advocates Disciplinary Committee (ADC) may :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AutoNum type="alphaLcParenBoth"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Admonish; or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AutoNum type="alphaLcParenBoth"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Suspend  from practice for a specified period not exceeding five years; or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AutoNum type="alphaLcParenBoth"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 Strike off an advocate’s name from the </a:t>
            </a:r>
            <a:r>
              <a:rPr lang="en-US" altLang="en-US" dirty="0">
                <a:solidFill>
                  <a:srgbClr val="0000CC"/>
                </a:solidFill>
                <a:latin typeface="Maiandra GD" panose="020E0502030308020204" pitchFamily="34" charset="0"/>
                <a:cs typeface="Times New Roman" panose="02020603050405020304" pitchFamily="18" charset="0"/>
              </a:rPr>
              <a:t>Roll</a:t>
            </a: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; or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AutoNum type="alphaLcParenBoth"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Fine an advocate an amount not Exceeding one million shillings; or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AutoNum type="alphaLcParenBoth"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Order the advocate to pay to the aggrieved person compensation or reimbursement not exceeding five million shillings; or 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AutoNum type="alphaLcParenBoth"/>
              <a:defRPr/>
            </a:pPr>
            <a:r>
              <a:rPr lang="en-US" alt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>Such combination of the above orders</a:t>
            </a:r>
            <a:endParaRPr lang="en-US" altLang="en-US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024471"/>
      </p:ext>
    </p:extLst>
  </p:cSld>
  <p:clrMapOvr>
    <a:masterClrMapping/>
  </p:clrMapOvr>
  <p:transition advTm="4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DF7976-4556-E648-B104-DD9F54061258}"/>
              </a:ext>
            </a:extLst>
          </p:cNvPr>
          <p:cNvSpPr txBox="1"/>
          <p:nvPr/>
        </p:nvSpPr>
        <p:spPr>
          <a:xfrm>
            <a:off x="1333500" y="3105834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600" b="1" dirty="0">
                <a:latin typeface="Maiandra GD" panose="020E0502030308020204" pitchFamily="34" charset="77"/>
              </a:rPr>
              <a:t>END OF 2ND PRESENTATION</a:t>
            </a:r>
          </a:p>
        </p:txBody>
      </p:sp>
    </p:spTree>
    <p:extLst>
      <p:ext uri="{BB962C8B-B14F-4D97-AF65-F5344CB8AC3E}">
        <p14:creationId xmlns:p14="http://schemas.microsoft.com/office/powerpoint/2010/main" val="3592346828"/>
      </p:ext>
    </p:extLst>
  </p:cSld>
  <p:clrMapOvr>
    <a:masterClrMapping/>
  </p:clrMapOvr>
  <p:transition spd="slow"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>
          <a:xfrm>
            <a:off x="838200" y="1295400"/>
            <a:ext cx="8153400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5400" b="1" dirty="0">
                <a:ln>
                  <a:noFill/>
                </a:ln>
                <a:latin typeface="Maiandra GD" pitchFamily="34" charset="0"/>
              </a:rPr>
              <a:t>ACC’S  Achievements</a:t>
            </a:r>
            <a:r>
              <a:rPr lang="en-GB" altLang="en-US" sz="4400" b="1" dirty="0">
                <a:ln>
                  <a:noFill/>
                </a:ln>
                <a:latin typeface="Maiandra GD" pitchFamily="34" charset="0"/>
              </a:rPr>
              <a:t/>
            </a:r>
            <a:br>
              <a:rPr lang="en-GB" altLang="en-US" sz="4400" b="1" dirty="0">
                <a:ln>
                  <a:noFill/>
                </a:ln>
                <a:latin typeface="Maiandra GD" pitchFamily="34" charset="0"/>
              </a:rPr>
            </a:br>
            <a:r>
              <a:rPr lang="en-GB" altLang="en-US" sz="4400" b="1" dirty="0">
                <a:ln>
                  <a:noFill/>
                </a:ln>
                <a:latin typeface="Maiandra GD" pitchFamily="34" charset="0"/>
              </a:rPr>
              <a:t/>
            </a:r>
            <a:br>
              <a:rPr lang="en-GB" altLang="en-US" sz="4400" b="1" dirty="0">
                <a:ln>
                  <a:noFill/>
                </a:ln>
                <a:latin typeface="Maiandra GD" pitchFamily="34" charset="0"/>
              </a:rPr>
            </a:br>
            <a:r>
              <a:rPr lang="en-GB" altLang="en-US" sz="4400" b="1" dirty="0">
                <a:ln>
                  <a:noFill/>
                </a:ln>
                <a:latin typeface="Maiandra GD" pitchFamily="34" charset="0"/>
              </a:rPr>
              <a:t> 					  Presented By: 	</a:t>
            </a:r>
            <a:br>
              <a:rPr lang="en-GB" altLang="en-US" sz="4400" b="1" dirty="0">
                <a:ln>
                  <a:noFill/>
                </a:ln>
                <a:latin typeface="Maiandra GD" pitchFamily="34" charset="0"/>
              </a:rPr>
            </a:br>
            <a:r>
              <a:rPr lang="en-GB" altLang="en-US" sz="4400" b="1" dirty="0">
                <a:ln>
                  <a:noFill/>
                </a:ln>
                <a:latin typeface="Maiandra GD" pitchFamily="34" charset="0"/>
              </a:rPr>
              <a:t>    George </a:t>
            </a:r>
            <a:r>
              <a:rPr lang="en-GB" altLang="en-US" sz="4400" b="1" dirty="0" err="1">
                <a:ln>
                  <a:noFill/>
                </a:ln>
                <a:latin typeface="Maiandra GD" pitchFamily="34" charset="0"/>
              </a:rPr>
              <a:t>Nyakundi</a:t>
            </a:r>
            <a:endParaRPr lang="en-GB" altLang="en-US" sz="4400" b="1" dirty="0">
              <a:ln>
                <a:noFill/>
              </a:ln>
              <a:latin typeface="Maiandra GD" pitchFamily="34" charset="0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14600" y="457200"/>
            <a:ext cx="3810000" cy="762000"/>
          </a:xfrm>
        </p:spPr>
        <p:txBody>
          <a:bodyPr/>
          <a:lstStyle/>
          <a:p>
            <a:pPr eaLnBrk="1" hangingPunct="1"/>
            <a:r>
              <a:rPr lang="en-GB" altLang="en-US" sz="6000" b="1" dirty="0">
                <a:ln>
                  <a:noFill/>
                </a:ln>
                <a:latin typeface="Maiandra GD" pitchFamily="34" charset="0"/>
              </a:rPr>
              <a:t>Agenda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1" y="1295400"/>
            <a:ext cx="8458200" cy="52578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GB" dirty="0">
                <a:latin typeface="Maiandra GD" panose="020E0502030308020204" pitchFamily="34" charset="0"/>
              </a:rPr>
              <a:t> </a:t>
            </a:r>
            <a:r>
              <a:rPr lang="en-GB" sz="3200" dirty="0">
                <a:latin typeface="Maiandra GD" panose="020E0502030308020204" pitchFamily="34" charset="0"/>
              </a:rPr>
              <a:t>Who is the Advocates Complaints Commission?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GB" sz="3200" dirty="0">
                <a:latin typeface="Maiandra GD" panose="020E0502030308020204" pitchFamily="34" charset="0"/>
              </a:rPr>
              <a:t> What does the Advocates Complaints Commission do?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GB" sz="3200" dirty="0">
                <a:latin typeface="Maiandra GD" panose="020E0502030308020204" pitchFamily="34" charset="0"/>
              </a:rPr>
              <a:t>What are the Commission’s Achievements.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GB" sz="3200" dirty="0">
                <a:latin typeface="Maiandra GD" panose="020E0502030308020204" pitchFamily="34" charset="0"/>
              </a:rPr>
              <a:t>Qs &amp; As</a:t>
            </a:r>
          </a:p>
          <a:p>
            <a:pPr marL="0" indent="0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  <a:p>
            <a:pPr marL="0" indent="0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endParaRPr lang="en-GB" dirty="0">
              <a:latin typeface="Maiandra GD" panose="020E0502030308020204" pitchFamily="34" charset="0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1003300" y="-152400"/>
            <a:ext cx="7704138" cy="1447801"/>
          </a:xfrm>
        </p:spPr>
        <p:txBody>
          <a:bodyPr/>
          <a:lstStyle/>
          <a:p>
            <a:pPr eaLnBrk="1" hangingPunct="1"/>
            <a:r>
              <a:rPr lang="en-US" altLang="en-US" b="1" dirty="0">
                <a:ln>
                  <a:noFill/>
                </a:ln>
                <a:solidFill>
                  <a:srgbClr val="0000CC"/>
                </a:solidFill>
                <a:latin typeface="Maiandra GD" panose="020E0502030308020204" pitchFamily="34" charset="0"/>
                <a:cs typeface="Times New Roman" pitchFamily="18" charset="0"/>
              </a:rPr>
              <a:t>Achievements  – January - December 2020</a:t>
            </a:r>
            <a:endParaRPr lang="en-US" altLang="en-US" b="1" dirty="0">
              <a:ln>
                <a:noFill/>
              </a:ln>
              <a:solidFill>
                <a:srgbClr val="0000CC"/>
              </a:solidFill>
              <a:latin typeface="Maiandra GD" pitchFamily="34" charset="0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257800"/>
          </a:xfrm>
        </p:spPr>
        <p:txBody>
          <a:bodyPr/>
          <a:lstStyle/>
          <a:p>
            <a:pPr marL="342900" lvl="1" indent="0" eaLnBrk="1" hangingPunct="1">
              <a:buFont typeface="Arial" charset="0"/>
              <a:buNone/>
            </a:pP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57018226"/>
              </p:ext>
            </p:extLst>
          </p:nvPr>
        </p:nvGraphicFramePr>
        <p:xfrm>
          <a:off x="533400" y="1676400"/>
          <a:ext cx="82296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4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399"/>
          </a:xfrm>
        </p:spPr>
        <p:txBody>
          <a:bodyPr/>
          <a:lstStyle/>
          <a:p>
            <a:r>
              <a:rPr lang="en-US" sz="6600" dirty="0">
                <a:latin typeface="Maiandra GD" panose="020E0502030308020204" pitchFamily="34" charset="0"/>
              </a:rPr>
              <a:t>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600200"/>
            <a:ext cx="7772400" cy="48006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Maiandra GD" pitchFamily="34" charset="0"/>
                <a:cs typeface="Times New Roman" pitchFamily="18" charset="0"/>
              </a:rPr>
              <a:t>Issuance  of  clearance certificates for legal professionals for appointment to public offices within 2 working days upon request.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Maiandra GD" pitchFamily="34" charset="0"/>
                <a:cs typeface="Times New Roman" pitchFamily="18" charset="0"/>
              </a:rPr>
              <a:t>For efficient and effective handling of complaints , the Commission has embraced  the use of email in the receipt as well as the processing  of complaints.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76433"/>
      </p:ext>
    </p:extLst>
  </p:cSld>
  <p:clrMapOvr>
    <a:masterClrMapping/>
  </p:clrMapOvr>
  <p:transition spd="slow"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399"/>
          </a:xfrm>
        </p:spPr>
        <p:txBody>
          <a:bodyPr/>
          <a:lstStyle/>
          <a:p>
            <a:r>
              <a:rPr lang="en-US" sz="6600" dirty="0">
                <a:latin typeface="Maiandra GD" panose="020E0502030308020204" pitchFamily="34" charset="0"/>
              </a:rPr>
              <a:t>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600200"/>
            <a:ext cx="7772400" cy="48006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Maiandra GD" pitchFamily="34" charset="0"/>
                <a:cs typeface="Times New Roman" pitchFamily="18" charset="0"/>
              </a:rPr>
              <a:t>Use of webinars / Radio and Television talk shows to sensitize the  public on advocates discipline.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Maiandra GD" pitchFamily="34" charset="0"/>
                <a:cs typeface="Times New Roman" pitchFamily="18" charset="0"/>
              </a:rPr>
              <a:t> Partnerships – e.g. Partnered with the Kenya School of Law to offer guest lectures on Ethics.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Maiandra GD" pitchFamily="34" charset="0"/>
                <a:cs typeface="Times New Roman" pitchFamily="18" charset="0"/>
              </a:rPr>
              <a:t>Publication of Quarterly Reports in the Kenya Gazette</a:t>
            </a:r>
          </a:p>
          <a:p>
            <a:pPr marL="0" indent="0">
              <a:buNone/>
            </a:pPr>
            <a:endParaRPr lang="en-US" altLang="en-US" dirty="0">
              <a:latin typeface="Maiandra GD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358202"/>
      </p:ext>
    </p:extLst>
  </p:cSld>
  <p:clrMapOvr>
    <a:masterClrMapping/>
  </p:clrMapOvr>
  <p:transition spd="slow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EDF79-58BB-D349-83B8-3BCB84BC3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838200"/>
            <a:ext cx="7704667" cy="516161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Maiandra GD" pitchFamily="34" charset="0"/>
                <a:cs typeface="Times New Roman" pitchFamily="18" charset="0"/>
              </a:rPr>
              <a:t>12 Circuit IHDRs in the Counties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Maiandra GD" pitchFamily="34" charset="0"/>
                <a:cs typeface="Times New Roman" pitchFamily="18" charset="0"/>
              </a:rPr>
              <a:t>Public Sensitization and legal aid clinics in the counties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Maiandra GD" pitchFamily="34" charset="0"/>
                <a:cs typeface="Times New Roman" pitchFamily="18" charset="0"/>
              </a:rPr>
              <a:t>Participation in the annual LSK Legal Awareness Week</a:t>
            </a:r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83843353"/>
      </p:ext>
    </p:extLst>
  </p:cSld>
  <p:clrMapOvr>
    <a:masterClrMapping/>
  </p:clrMapOvr>
  <p:transition spd="slow">
    <p:wheel spokes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DF7976-4556-E648-B104-DD9F54061258}"/>
              </a:ext>
            </a:extLst>
          </p:cNvPr>
          <p:cNvSpPr txBox="1"/>
          <p:nvPr/>
        </p:nvSpPr>
        <p:spPr>
          <a:xfrm>
            <a:off x="1333500" y="3105834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600" b="1" dirty="0">
                <a:latin typeface="Maiandra GD" panose="020E0502030308020204" pitchFamily="34" charset="77"/>
              </a:rPr>
              <a:t>END OF 3RD PRESENTATION</a:t>
            </a:r>
          </a:p>
        </p:txBody>
      </p:sp>
    </p:spTree>
    <p:extLst>
      <p:ext uri="{BB962C8B-B14F-4D97-AF65-F5344CB8AC3E}">
        <p14:creationId xmlns:p14="http://schemas.microsoft.com/office/powerpoint/2010/main" val="622923732"/>
      </p:ext>
    </p:extLst>
  </p:cSld>
  <p:clrMapOvr>
    <a:masterClrMapping/>
  </p:clrMapOvr>
  <p:transition spd="slow">
    <p:wheel spokes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ᐈ Q and a stock images, Royalty Free q a photos | download on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0"/>
            <a:ext cx="7239000" cy="572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740681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4419600"/>
          </a:xfrm>
        </p:spPr>
        <p:txBody>
          <a:bodyPr/>
          <a:lstStyle/>
          <a:p>
            <a:r>
              <a:rPr lang="en-US" sz="6000" b="1" dirty="0">
                <a:latin typeface="Maiandra GD" panose="020E0502030308020204" pitchFamily="34" charset="0"/>
              </a:rPr>
              <a:t>Who Is ACC?</a:t>
            </a:r>
            <a:r>
              <a:rPr lang="en-US" b="1" dirty="0">
                <a:latin typeface="Maiandra GD" panose="020E0502030308020204" pitchFamily="34" charset="0"/>
              </a:rPr>
              <a:t/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/>
            </a:r>
            <a:br>
              <a:rPr lang="en-US" b="1" dirty="0">
                <a:latin typeface="Maiandra GD" panose="020E0502030308020204" pitchFamily="34" charset="0"/>
              </a:rPr>
            </a:br>
            <a:r>
              <a:rPr lang="en-US" b="1" dirty="0">
                <a:latin typeface="Maiandra GD" panose="020E0502030308020204" pitchFamily="34" charset="0"/>
              </a:rPr>
              <a:t> Presented by: Commissioner Caroline </a:t>
            </a:r>
            <a:r>
              <a:rPr lang="en-US" b="1" dirty="0" err="1">
                <a:latin typeface="Maiandra GD" panose="020E0502030308020204" pitchFamily="34" charset="0"/>
              </a:rPr>
              <a:t>Saroni</a:t>
            </a:r>
            <a:endParaRPr lang="en-US" b="1" dirty="0"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714402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90599"/>
          </a:xfrm>
        </p:spPr>
        <p:txBody>
          <a:bodyPr/>
          <a:lstStyle/>
          <a:p>
            <a:r>
              <a:rPr lang="en-US" altLang="en-US" sz="6000" dirty="0">
                <a:latin typeface="Maiandra GD" pitchFamily="34" charset="0"/>
                <a:cs typeface="Times New Roman" pitchFamily="18" charset="0"/>
              </a:rPr>
              <a:t>Establishment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295400"/>
            <a:ext cx="8009467" cy="5257800"/>
          </a:xfrm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en-US" altLang="en-US" sz="2600" dirty="0">
              <a:latin typeface="Maiandra GD" panose="020E050203030802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600" dirty="0">
                <a:latin typeface="Maiandra GD" panose="020E0502030308020204" pitchFamily="34" charset="0"/>
                <a:cs typeface="Times New Roman" panose="02020603050405020304" pitchFamily="18" charset="0"/>
              </a:rPr>
              <a:t>The Commission is a statutory body established under Sec 53(1) of the Advocates Act (Cap 16).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600" dirty="0">
                <a:latin typeface="Maiandra GD" panose="020E0502030308020204" pitchFamily="34" charset="0"/>
                <a:cs typeface="Times New Roman" panose="02020603050405020304" pitchFamily="18" charset="0"/>
              </a:rPr>
              <a:t>It was established in 1989 and began its operations in 1990. 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600" dirty="0">
                <a:latin typeface="Maiandra GD" panose="020E0502030308020204" pitchFamily="34" charset="0"/>
                <a:cs typeface="Times New Roman" panose="02020603050405020304" pitchFamily="18" charset="0"/>
              </a:rPr>
              <a:t>It is one of the departments in the OAG &amp; DOJ.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600" dirty="0">
                <a:latin typeface="Maiandra GD" panose="020E0502030308020204" pitchFamily="34" charset="0"/>
                <a:cs typeface="Times New Roman" panose="02020603050405020304" pitchFamily="18" charset="0"/>
              </a:rPr>
              <a:t>All its operations are wholly funded by the government. 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600" dirty="0">
                <a:latin typeface="Maiandra GD" panose="020E0502030308020204" pitchFamily="34" charset="0"/>
                <a:cs typeface="Times New Roman" panose="02020603050405020304" pitchFamily="18" charset="0"/>
              </a:rPr>
              <a:t>Its Services are free.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600" dirty="0">
                <a:latin typeface="Maiandra GD" panose="020E0502030308020204" pitchFamily="34" charset="0"/>
                <a:cs typeface="Times New Roman" panose="02020603050405020304" pitchFamily="18" charset="0"/>
              </a:rPr>
              <a:t>The Secretariat is composed of 2 Commissioners , 1 Commission Secretary, 16 State Counsels, 16 paralegals, 2 CID officers, 2 office administrators, and 1 driver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183539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5400" dirty="0">
                <a:ln>
                  <a:noFill/>
                </a:ln>
                <a:latin typeface="Maiandra GD" pitchFamily="34" charset="0"/>
              </a:rPr>
              <a:t>ACC’s  Vision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GB" altLang="en-US" sz="4400" dirty="0">
                <a:latin typeface="Maiandra GD" pitchFamily="34" charset="0"/>
              </a:rPr>
              <a:t>To Inspire Greater Public Confidence in the Legal Profession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10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6000" dirty="0">
                <a:ln>
                  <a:noFill/>
                </a:ln>
                <a:latin typeface="Maiandra GD" pitchFamily="34" charset="0"/>
              </a:rPr>
              <a:t>ACC’s  Mission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GB" altLang="en-US" sz="3600" dirty="0">
                <a:latin typeface="Maiandra GD" panose="020E0502030308020204" pitchFamily="34" charset="0"/>
              </a:rPr>
              <a:t>The ACC is committed to providing efficient and effective services in the handling of complaints of professional misconduct against advocates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170410"/>
      </p:ext>
    </p:extLst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1"/>
            <a:ext cx="7010400" cy="1142999"/>
          </a:xfrm>
        </p:spPr>
        <p:txBody>
          <a:bodyPr/>
          <a:lstStyle/>
          <a:p>
            <a:r>
              <a:rPr lang="en-US" sz="6000" dirty="0">
                <a:latin typeface="Maiandra GD" panose="020E0502030308020204" pitchFamily="34" charset="0"/>
              </a:rPr>
              <a:t>Mandate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447800"/>
            <a:ext cx="8085667" cy="4876800"/>
          </a:xfrm>
        </p:spPr>
        <p:txBody>
          <a:bodyPr/>
          <a:lstStyle/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en-US" altLang="en-US" dirty="0">
              <a:latin typeface="Maiandra GD" panose="020E0502030308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Lydia\Desktop\Infographic-Complaint-process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799"/>
            <a:ext cx="7543800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305643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838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>
                <a:latin typeface="Maiandra GD" panose="020E0502030308020204" pitchFamily="34" charset="0"/>
                <a:cs typeface="Times New Roman" panose="02020603050405020304" pitchFamily="18" charset="0"/>
              </a:rPr>
              <a:t>The Commission is organized  into the following Five (5) Divisions</a:t>
            </a:r>
            <a:r>
              <a:rPr lang="en-US" dirty="0">
                <a:latin typeface="Maiandra GD" panose="020E0502030308020204" pitchFamily="34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Maiandra GD" panose="020E0502030308020204" pitchFamily="34" charset="0"/>
                <a:cs typeface="Times New Roman" panose="02020603050405020304" pitchFamily="18" charset="0"/>
              </a:rPr>
            </a:br>
            <a:endParaRPr lang="en-GB" dirty="0">
              <a:latin typeface="Maiandra GD" panose="020E0502030308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1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144614"/>
      </p:ext>
    </p:extLst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371600" y="685801"/>
            <a:ext cx="7315200" cy="609599"/>
          </a:xfrm>
        </p:spPr>
        <p:txBody>
          <a:bodyPr/>
          <a:lstStyle/>
          <a:p>
            <a:pPr algn="ctr" eaLnBrk="1" hangingPunct="1"/>
            <a:r>
              <a:rPr lang="en-US" altLang="en-US" sz="4400" dirty="0">
                <a:latin typeface="Maiandra GD" pitchFamily="34" charset="0"/>
                <a:cs typeface="Times New Roman" pitchFamily="18" charset="0"/>
              </a:rPr>
              <a:t>How to Lodge a Complaint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1"/>
            <a:ext cx="4133850" cy="495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altLang="en-US" sz="19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1600" dirty="0">
                <a:latin typeface="Maiandra GD" panose="020E0502030308020204" pitchFamily="34" charset="0"/>
                <a:cs typeface="Times New Roman" pitchFamily="18" charset="0"/>
              </a:rPr>
              <a:t>Under S. 53(4) – Any person can lodge a complaint.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en-US" altLang="en-US" sz="1600" b="1" dirty="0">
              <a:latin typeface="Maiandra GD" panose="020E0502030308020204" pitchFamily="34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1600" dirty="0">
                <a:latin typeface="Maiandra GD" panose="020E0502030308020204" pitchFamily="34" charset="0"/>
                <a:cs typeface="Times New Roman" pitchFamily="18" charset="0"/>
              </a:rPr>
              <a:t>Complaints can also be lodged at the DC by </a:t>
            </a:r>
            <a:r>
              <a:rPr lang="en-US" altLang="en-US" sz="1600" b="1" dirty="0">
                <a:latin typeface="Maiandra GD" panose="020E0502030308020204" pitchFamily="34" charset="0"/>
                <a:cs typeface="Times New Roman" pitchFamily="18" charset="0"/>
              </a:rPr>
              <a:t>any person</a:t>
            </a:r>
            <a:r>
              <a:rPr lang="en-US" altLang="en-US" sz="1600" dirty="0">
                <a:latin typeface="Maiandra GD" panose="020E0502030308020204" pitchFamily="34" charset="0"/>
                <a:cs typeface="Times New Roman" pitchFamily="18" charset="0"/>
              </a:rPr>
              <a:t>.( S.60 (1) 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en-US" altLang="en-US" sz="1600" dirty="0">
              <a:latin typeface="Maiandra GD" panose="020E0502030308020204" pitchFamily="34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The Commission has designed a Help form through which complaints are lodged.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en-GB" sz="1600" dirty="0">
              <a:latin typeface="Maiandra GD" panose="020E050203030802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Members of the public are encouraged to download the Help Form from the Commission’s website – </a:t>
            </a:r>
            <a:r>
              <a:rPr lang="en-GB" sz="1600" dirty="0">
                <a:solidFill>
                  <a:srgbClr val="0000CC"/>
                </a:solidFill>
                <a:latin typeface="Maiandra GD" panose="020E050203030802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www.acc.go.ke</a:t>
            </a:r>
            <a:r>
              <a:rPr lang="en-GB" sz="1600" dirty="0">
                <a:solidFill>
                  <a:srgbClr val="0000CC"/>
                </a:solidFill>
                <a:latin typeface="Maiandra GD" panose="020E0502030308020204" pitchFamily="34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fill it , scan and e-mail it to </a:t>
            </a:r>
            <a:r>
              <a:rPr lang="en-GB" sz="1600" u="sng" dirty="0">
                <a:latin typeface="Maiandra GD" panose="020E0502030308020204" pitchFamily="34" charset="0"/>
                <a:cs typeface="Times New Roman" panose="02020603050405020304" pitchFamily="18" charset="0"/>
                <a:hlinkClick r:id="rId3"/>
              </a:rPr>
              <a:t>acc@ag.go.ke</a:t>
            </a:r>
            <a:r>
              <a:rPr lang="en-GB" sz="1600" dirty="0">
                <a:latin typeface="Maiandra GD" panose="020E0502030308020204" pitchFamily="34" charset="0"/>
                <a:cs typeface="Times New Roman" panose="02020603050405020304" pitchFamily="18" charset="0"/>
              </a:rPr>
              <a:t> for  processing.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altLang="en-US" dirty="0"/>
          </a:p>
        </p:txBody>
      </p:sp>
      <p:sp>
        <p:nvSpPr>
          <p:cNvPr id="8196" name="Content Placeholder 1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362450" cy="5105400"/>
          </a:xfrm>
        </p:spPr>
        <p:txBody>
          <a:bodyPr>
            <a:noAutofit/>
          </a:bodyPr>
          <a:lstStyle/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en-GB" altLang="en-US" dirty="0">
                <a:latin typeface="Maiandra GD" pitchFamily="34" charset="0"/>
                <a:cs typeface="Times New Roman" pitchFamily="18" charset="0"/>
              </a:rPr>
              <a:t>Help Forms can also be obtained at  government offices i.e.  County Commissioners offices and OAG&amp; DOJ regional offices,  once the forms are acquired, they should be completed ,scanned and e-mail it to </a:t>
            </a:r>
            <a:r>
              <a:rPr lang="en-GB" altLang="en-US" u="sng" dirty="0">
                <a:latin typeface="Maiandra GD" pitchFamily="34" charset="0"/>
                <a:cs typeface="Times New Roman" pitchFamily="18" charset="0"/>
                <a:hlinkClick r:id="rId3"/>
              </a:rPr>
              <a:t>acc@ag.go.ke</a:t>
            </a:r>
            <a:r>
              <a:rPr lang="en-GB" altLang="en-US" dirty="0">
                <a:latin typeface="Maiandra GD" pitchFamily="34" charset="0"/>
                <a:cs typeface="Times New Roman" pitchFamily="18" charset="0"/>
              </a:rPr>
              <a:t> for  processing.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endParaRPr lang="en-GB" altLang="en-US" dirty="0">
              <a:latin typeface="Maiandra GD" pitchFamily="34" charset="0"/>
              <a:cs typeface="Times New Roman" pitchFamily="18" charset="0"/>
            </a:endParaRP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en-GB" altLang="en-US" dirty="0">
                <a:latin typeface="Maiandra GD" pitchFamily="34" charset="0"/>
                <a:cs typeface="Times New Roman" pitchFamily="18" charset="0"/>
              </a:rPr>
              <a:t>A filled Help Form can also be dropped at the Commission’s Offices on 20</a:t>
            </a:r>
            <a:r>
              <a:rPr lang="en-GB" altLang="en-US" baseline="30000" dirty="0">
                <a:latin typeface="Maiandra GD" pitchFamily="34" charset="0"/>
                <a:cs typeface="Times New Roman" pitchFamily="18" charset="0"/>
              </a:rPr>
              <a:t>th</a:t>
            </a:r>
            <a:r>
              <a:rPr lang="en-GB" altLang="en-US" dirty="0">
                <a:latin typeface="Maiandra GD" pitchFamily="34" charset="0"/>
                <a:cs typeface="Times New Roman" pitchFamily="18" charset="0"/>
              </a:rPr>
              <a:t> Floor, Cooperative Bank House, Nairobi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endParaRPr lang="en-US" altLang="en-US" sz="1800" dirty="0">
              <a:latin typeface="Maiandra GD" pitchFamily="34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GB" altLang="en-US" dirty="0">
                <a:latin typeface="Maiandra GD" pitchFamily="34" charset="0"/>
                <a:cs typeface="Times New Roman" pitchFamily="18" charset="0"/>
              </a:rPr>
              <a:t>In all cases, the complainant is required to attach a copy all the necessary and relevant supporting documents.</a:t>
            </a:r>
            <a:endParaRPr lang="en-US" altLang="en-US" dirty="0">
              <a:latin typeface="Maiandra GD" pitchFamily="34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7726251"/>
      </p:ext>
    </p:extLst>
  </p:cSld>
  <p:clrMapOvr>
    <a:masterClrMapping/>
  </p:clrMapOvr>
  <p:transition advTm="4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8693</TotalTime>
  <Words>909</Words>
  <Application>Microsoft Office PowerPoint</Application>
  <PresentationFormat>On-screen Show (4:3)</PresentationFormat>
  <Paragraphs>128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Corbel</vt:lpstr>
      <vt:lpstr>Maiandra GD</vt:lpstr>
      <vt:lpstr>Times New Roman</vt:lpstr>
      <vt:lpstr>Wingdings</vt:lpstr>
      <vt:lpstr>Parallax</vt:lpstr>
      <vt:lpstr> ADVOCATES COMPLAINTS COMMISSION(ACC):   Handling Complaints Against Advocates Simplified</vt:lpstr>
      <vt:lpstr>Agenda</vt:lpstr>
      <vt:lpstr>Who Is ACC?   Presented by: Commissioner Caroline Saroni</vt:lpstr>
      <vt:lpstr>Establishment</vt:lpstr>
      <vt:lpstr>ACC’s  Vision</vt:lpstr>
      <vt:lpstr>ACC’s  Mission</vt:lpstr>
      <vt:lpstr>Mandate </vt:lpstr>
      <vt:lpstr> The Commission is organized  into the following Five (5) Divisions </vt:lpstr>
      <vt:lpstr>How to Lodge a Complaint </vt:lpstr>
      <vt:lpstr> Complaint Processing</vt:lpstr>
      <vt:lpstr>ACC, LSK and ADC Distinguished</vt:lpstr>
      <vt:lpstr>PowerPoint Presentation</vt:lpstr>
      <vt:lpstr> What Does The Commission Do?       Presented by:   Commissioner Samuel Ouma                           </vt:lpstr>
      <vt:lpstr>IHDR Process</vt:lpstr>
      <vt:lpstr>The Prosecution Process</vt:lpstr>
      <vt:lpstr>Common Charges at The A.D.C.</vt:lpstr>
      <vt:lpstr>Sanctions at the ADC</vt:lpstr>
      <vt:lpstr>PowerPoint Presentation</vt:lpstr>
      <vt:lpstr>ACC’S  Achievements          Presented By:       George Nyakundi</vt:lpstr>
      <vt:lpstr>Achievements  – January - December 2020</vt:lpstr>
      <vt:lpstr>Achievements</vt:lpstr>
      <vt:lpstr>Achievements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</dc:creator>
  <cp:lastModifiedBy>Peter Gwaro</cp:lastModifiedBy>
  <cp:revision>571</cp:revision>
  <cp:lastPrinted>2021-02-05T09:51:42Z</cp:lastPrinted>
  <dcterms:created xsi:type="dcterms:W3CDTF">2008-08-05T18:07:28Z</dcterms:created>
  <dcterms:modified xsi:type="dcterms:W3CDTF">2024-07-24T06:11:12Z</dcterms:modified>
</cp:coreProperties>
</file>